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68" r:id="rId3"/>
    <p:sldId id="262" r:id="rId4"/>
    <p:sldId id="259" r:id="rId5"/>
    <p:sldId id="258" r:id="rId6"/>
    <p:sldId id="271" r:id="rId7"/>
    <p:sldId id="272" r:id="rId8"/>
    <p:sldId id="257" r:id="rId9"/>
    <p:sldId id="263" r:id="rId10"/>
    <p:sldId id="273" r:id="rId11"/>
    <p:sldId id="274" r:id="rId12"/>
    <p:sldId id="261" r:id="rId13"/>
    <p:sldId id="264" r:id="rId14"/>
  </p:sldIdLst>
  <p:sldSz cx="12192000" cy="6858000"/>
  <p:notesSz cx="6858000" cy="9144000"/>
  <p:defaultTex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60" autoAdjust="0"/>
  </p:normalViewPr>
  <p:slideViewPr>
    <p:cSldViewPr snapToGrid="0">
      <p:cViewPr varScale="1">
        <p:scale>
          <a:sx n="64" d="100"/>
          <a:sy n="64" d="100"/>
        </p:scale>
        <p:origin x="-724" y="-68"/>
      </p:cViewPr>
      <p:guideLst>
        <p:guide orient="horz" pos="2160"/>
        <p:guide pos="3840"/>
      </p:guideLst>
    </p:cSldViewPr>
  </p:slideViewPr>
  <p:notesTextViewPr>
    <p:cViewPr>
      <p:scale>
        <a:sx n="1" d="1"/>
        <a:sy n="1" d="1"/>
      </p:scale>
      <p:origin x="0" y="0"/>
    </p:cViewPr>
  </p:notesTextViewPr>
  <p:gridSpacing cx="72005" cy="720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3074" name="页眉占位符 1"/>
          <p:cNvSpPr>
            <a:spLocks noGrp="1" noChangeArrowheads="1"/>
          </p:cNvSpPr>
          <p:nvPr>
            <p:ph type="hdr" sz="quarter" idx="4294967295"/>
          </p:nvPr>
        </p:nvSpPr>
        <p:spPr bwMode="auto">
          <a:xfrm>
            <a:off x="0"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defRPr sz="1200" smtClean="0"/>
            </a:lvl1pPr>
          </a:lstStyle>
          <a:p>
            <a:pPr>
              <a:defRPr/>
            </a:pPr>
            <a:endParaRPr lang="zh-CN" altLang="zh-CN"/>
          </a:p>
        </p:txBody>
      </p:sp>
      <p:sp>
        <p:nvSpPr>
          <p:cNvPr id="3075" name="日期占位符 2"/>
          <p:cNvSpPr>
            <a:spLocks noGrp="1" noChangeArrowheads="1"/>
          </p:cNvSpPr>
          <p:nvPr>
            <p:ph type="dt" idx="1"/>
          </p:nvPr>
        </p:nvSpPr>
        <p:spPr bwMode="auto">
          <a:xfrm>
            <a:off x="3884613" y="0"/>
            <a:ext cx="297180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r">
              <a:defRPr smtClean="0"/>
            </a:lvl1pPr>
          </a:lstStyle>
          <a:p>
            <a:pPr>
              <a:defRPr/>
            </a:pPr>
            <a:fld id="{C9E439E5-D277-4902-A390-EB636367CC02}" type="datetime1">
              <a:rPr lang="zh-CN" altLang="en-US"/>
              <a:pPr>
                <a:defRPr/>
              </a:pPr>
              <a:t>2018/1/8</a:t>
            </a:fld>
            <a:endParaRPr lang="zh-CN" altLang="en-US" sz="1200"/>
          </a:p>
        </p:txBody>
      </p:sp>
      <p:sp>
        <p:nvSpPr>
          <p:cNvPr id="3076" name="幻灯片图像占位符 3"/>
          <p:cNvSpPr>
            <a:spLocks noGrp="1" noRot="1" noChangeAspect="1" noChangeArrowheads="1"/>
          </p:cNvSpPr>
          <p:nvPr>
            <p:ph type="sldImg" idx="4294967295"/>
          </p:nvPr>
        </p:nvSpPr>
        <p:spPr bwMode="auto">
          <a:xfrm>
            <a:off x="685800" y="1143000"/>
            <a:ext cx="5486400" cy="3086100"/>
          </a:xfrm>
          <a:prstGeom prst="rect">
            <a:avLst/>
          </a:prstGeom>
          <a:noFill/>
          <a:ln w="9525">
            <a:noFill/>
            <a:miter lim="800000"/>
            <a:headEnd/>
            <a:tailEnd/>
          </a:ln>
        </p:spPr>
      </p:sp>
      <p:sp>
        <p:nvSpPr>
          <p:cNvPr id="3077" name="备注占位符 4"/>
          <p:cNvSpPr>
            <a:spLocks noGrp="1" noRot="1" noChangeAspect="1" noChangeArrowheads="1"/>
          </p:cNvSpPr>
          <p:nvPr/>
        </p:nvSpPr>
        <p:spPr bwMode="auto">
          <a:xfrm>
            <a:off x="685800" y="4400550"/>
            <a:ext cx="5486400" cy="3600450"/>
          </a:xfrm>
          <a:prstGeom prst="rect">
            <a:avLst/>
          </a:prstGeom>
          <a:noFill/>
          <a:ln w="9525">
            <a:noFill/>
            <a:miter lim="800000"/>
            <a:headEnd/>
            <a:tailEnd/>
          </a:ln>
        </p:spPr>
        <p:txBody>
          <a:bodyPr anchor="ctr"/>
          <a:lstStyle/>
          <a:p>
            <a:pPr>
              <a:spcBef>
                <a:spcPct val="30000"/>
              </a:spcBef>
            </a:pPr>
            <a:r>
              <a:rPr lang="zh-CN" altLang="en-US" sz="1200"/>
              <a:t>单击此处编辑母版文本样式</a:t>
            </a:r>
          </a:p>
          <a:p>
            <a:pPr>
              <a:spcBef>
                <a:spcPct val="30000"/>
              </a:spcBef>
            </a:pPr>
            <a:r>
              <a:rPr lang="zh-CN" altLang="en-US" sz="1200"/>
              <a:t>第二级</a:t>
            </a:r>
          </a:p>
          <a:p>
            <a:pPr>
              <a:spcBef>
                <a:spcPct val="30000"/>
              </a:spcBef>
            </a:pPr>
            <a:r>
              <a:rPr lang="zh-CN" altLang="en-US" sz="1200"/>
              <a:t>第三级</a:t>
            </a:r>
          </a:p>
          <a:p>
            <a:pPr>
              <a:spcBef>
                <a:spcPct val="30000"/>
              </a:spcBef>
            </a:pPr>
            <a:r>
              <a:rPr lang="zh-CN" altLang="en-US" sz="1200"/>
              <a:t>第四级</a:t>
            </a:r>
          </a:p>
          <a:p>
            <a:pPr>
              <a:spcBef>
                <a:spcPct val="30000"/>
              </a:spcBef>
            </a:pPr>
            <a:r>
              <a:rPr lang="zh-CN" altLang="en-US" sz="1200"/>
              <a:t>第五级</a:t>
            </a:r>
          </a:p>
        </p:txBody>
      </p:sp>
      <p:sp>
        <p:nvSpPr>
          <p:cNvPr id="3078" name="页脚占位符 5"/>
          <p:cNvSpPr>
            <a:spLocks noGrp="1" noChangeArrowheads="1"/>
          </p:cNvSpPr>
          <p:nvPr>
            <p:ph type="ftr" sz="quarter" idx="4"/>
          </p:nvPr>
        </p:nvSpPr>
        <p:spPr bwMode="auto">
          <a:xfrm>
            <a:off x="0"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lstStyle>
            <a:lvl1pPr>
              <a:defRPr sz="1200" smtClean="0"/>
            </a:lvl1pPr>
          </a:lstStyle>
          <a:p>
            <a:pPr>
              <a:defRPr/>
            </a:pPr>
            <a:endParaRPr lang="zh-CN" altLang="zh-CN"/>
          </a:p>
        </p:txBody>
      </p:sp>
      <p:sp>
        <p:nvSpPr>
          <p:cNvPr id="3079" name="灯片编号占位符 6"/>
          <p:cNvSpPr>
            <a:spLocks noGrp="1" noChangeArrowheads="1"/>
          </p:cNvSpPr>
          <p:nvPr>
            <p:ph type="sldNum" sz="quarter" idx="5"/>
          </p:nvPr>
        </p:nvSpPr>
        <p:spPr bwMode="auto">
          <a:xfrm>
            <a:off x="3884613" y="8685213"/>
            <a:ext cx="2971800" cy="458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a:lvl1pPr>
          </a:lstStyle>
          <a:p>
            <a:fld id="{7D02A3F4-6730-4830-93C0-B30C0206550C}" type="slidenum">
              <a:rPr lang="zh-CN" altLang="en-US"/>
              <a:pPr/>
              <a:t>‹#›</a:t>
            </a:fld>
            <a:endParaRPr lang="zh-CN" altLang="en-US" sz="1200"/>
          </a:p>
        </p:txBody>
      </p:sp>
    </p:spTree>
    <p:extLst>
      <p:ext uri="{BB962C8B-B14F-4D97-AF65-F5344CB8AC3E}">
        <p14:creationId xmlns:p14="http://schemas.microsoft.com/office/powerpoint/2010/main" val="4154013363"/>
      </p:ext>
    </p:extLst>
  </p:cSld>
  <p:clrMap bg1="lt1" tx1="dk1" bg2="lt2" tx2="dk2" accent1="accent1" accent2="accent2" accent3="accent3" accent4="accent4" accent5="accent5" accent6="accent6" hlink="hlink" folHlink="folHlink"/>
  <p:hf sldNum="0" hdr="0" ftr="0"/>
  <p:notesStyle>
    <a:lvl1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algn="l" defTabSz="0"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3"/>
          <p:cNvSpPr>
            <a:spLocks noGrp="1" noChangeArrowheads="1"/>
          </p:cNvSpPr>
          <p:nvPr>
            <p:ph type="dt" sz="half" idx="10"/>
          </p:nvPr>
        </p:nvSpPr>
        <p:spPr>
          <a:ln/>
        </p:spPr>
        <p:txBody>
          <a:bodyPr/>
          <a:lstStyle>
            <a:lvl1pPr>
              <a:defRPr/>
            </a:lvl1pPr>
          </a:lstStyle>
          <a:p>
            <a:pPr>
              <a:defRPr/>
            </a:pPr>
            <a:fld id="{59B1620B-5FD3-4069-A1F1-25726B3930C4}" type="datetime1">
              <a:rPr lang="zh-CN" altLang="en-US"/>
              <a:pPr>
                <a:defRPr/>
              </a:pPr>
              <a:t>2018/1/8</a:t>
            </a:fld>
            <a:endParaRPr lang="zh-CN" altLang="en-US" sz="1800">
              <a:solidFill>
                <a:schemeClr val="tx1"/>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a:ln/>
        </p:spPr>
        <p:txBody>
          <a:bodyPr/>
          <a:lstStyle>
            <a:lvl1pPr>
              <a:defRPr/>
            </a:lvl1pPr>
          </a:lstStyle>
          <a:p>
            <a:fld id="{AF941BBB-0071-433E-BC48-E0BDFB2ADAA4}" type="slidenum">
              <a:rPr lang="zh-CN" altLang="en-US"/>
              <a:pPr/>
              <a:t>‹#›</a:t>
            </a:fld>
            <a:endParaRPr lang="zh-CN" altLang="en-US"/>
          </a:p>
        </p:txBody>
      </p:sp>
    </p:spTree>
  </p:cSld>
  <p:clrMapOvr>
    <a:masterClrMapping/>
  </p:clrMapOvr>
  <p:transition spd="slow" advClick="0" advTm="0">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noChangeArrowheads="1"/>
          </p:cNvSpPr>
          <p:nvPr>
            <p:ph type="dt" sz="half" idx="10"/>
          </p:nvPr>
        </p:nvSpPr>
        <p:spPr>
          <a:ln/>
        </p:spPr>
        <p:txBody>
          <a:bodyPr/>
          <a:lstStyle>
            <a:lvl1pPr>
              <a:defRPr/>
            </a:lvl1pPr>
          </a:lstStyle>
          <a:p>
            <a:pPr>
              <a:defRPr/>
            </a:pPr>
            <a:fld id="{59B1620B-5FD3-4069-A1F1-25726B3930C4}" type="datetime1">
              <a:rPr lang="zh-CN" altLang="en-US"/>
              <a:pPr>
                <a:defRPr/>
              </a:pPr>
              <a:t>2018/1/8</a:t>
            </a:fld>
            <a:endParaRPr lang="zh-CN" altLang="en-US" sz="1800">
              <a:solidFill>
                <a:schemeClr val="tx1"/>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a:ln/>
        </p:spPr>
        <p:txBody>
          <a:bodyPr/>
          <a:lstStyle>
            <a:lvl1pPr>
              <a:defRPr/>
            </a:lvl1pPr>
          </a:lstStyle>
          <a:p>
            <a:fld id="{74AB0D00-34FB-4F3B-A3B8-67FA8C24BC84}" type="slidenum">
              <a:rPr lang="zh-CN" altLang="en-US"/>
              <a:pPr/>
              <a:t>‹#›</a:t>
            </a:fld>
            <a:endParaRPr lang="zh-CN" altLang="en-US"/>
          </a:p>
        </p:txBody>
      </p:sp>
    </p:spTree>
  </p:cSld>
  <p:clrMapOvr>
    <a:masterClrMapping/>
  </p:clrMapOvr>
  <p:transition spd="slow" advClick="0" advTm="0">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noChangeArrowheads="1"/>
          </p:cNvSpPr>
          <p:nvPr>
            <p:ph type="dt" sz="half" idx="10"/>
          </p:nvPr>
        </p:nvSpPr>
        <p:spPr>
          <a:ln/>
        </p:spPr>
        <p:txBody>
          <a:bodyPr/>
          <a:lstStyle>
            <a:lvl1pPr>
              <a:defRPr/>
            </a:lvl1pPr>
          </a:lstStyle>
          <a:p>
            <a:pPr>
              <a:defRPr/>
            </a:pPr>
            <a:fld id="{59B1620B-5FD3-4069-A1F1-25726B3930C4}" type="datetime1">
              <a:rPr lang="zh-CN" altLang="en-US"/>
              <a:pPr>
                <a:defRPr/>
              </a:pPr>
              <a:t>2018/1/8</a:t>
            </a:fld>
            <a:endParaRPr lang="zh-CN" altLang="en-US" sz="1800">
              <a:solidFill>
                <a:schemeClr val="tx1"/>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a:ln/>
        </p:spPr>
        <p:txBody>
          <a:bodyPr/>
          <a:lstStyle>
            <a:lvl1pPr>
              <a:defRPr/>
            </a:lvl1pPr>
          </a:lstStyle>
          <a:p>
            <a:fld id="{B0D60E82-0ABF-4BF3-88C4-62E2EF7A74FC}" type="slidenum">
              <a:rPr lang="zh-CN" altLang="en-US"/>
              <a:pPr/>
              <a:t>‹#›</a:t>
            </a:fld>
            <a:endParaRPr lang="zh-CN" altLang="en-US"/>
          </a:p>
        </p:txBody>
      </p:sp>
    </p:spTree>
  </p:cSld>
  <p:clrMapOvr>
    <a:masterClrMapping/>
  </p:clrMapOvr>
  <p:transition spd="slow" advClick="0" advTm="0">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日期占位符 3"/>
          <p:cNvSpPr>
            <a:spLocks noGrp="1" noChangeArrowheads="1"/>
          </p:cNvSpPr>
          <p:nvPr>
            <p:ph type="dt" sz="half" idx="10"/>
          </p:nvPr>
        </p:nvSpPr>
        <p:spPr>
          <a:ln/>
        </p:spPr>
        <p:txBody>
          <a:bodyPr/>
          <a:lstStyle>
            <a:lvl1pPr>
              <a:defRPr/>
            </a:lvl1pPr>
          </a:lstStyle>
          <a:p>
            <a:pPr>
              <a:defRPr/>
            </a:pPr>
            <a:fld id="{59B1620B-5FD3-4069-A1F1-25726B3930C4}" type="datetime1">
              <a:rPr lang="zh-CN" altLang="en-US"/>
              <a:pPr>
                <a:defRPr/>
              </a:pPr>
              <a:t>2018/1/8</a:t>
            </a:fld>
            <a:endParaRPr lang="zh-CN" altLang="en-US" sz="1800">
              <a:solidFill>
                <a:schemeClr val="tx1"/>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a:ln/>
        </p:spPr>
        <p:txBody>
          <a:bodyPr/>
          <a:lstStyle>
            <a:lvl1pPr>
              <a:defRPr/>
            </a:lvl1pPr>
          </a:lstStyle>
          <a:p>
            <a:fld id="{8824409B-B879-48A8-B950-52A72AB20824}" type="slidenum">
              <a:rPr lang="zh-CN" altLang="en-US"/>
              <a:pPr/>
              <a:t>‹#›</a:t>
            </a:fld>
            <a:endParaRPr lang="zh-CN" altLang="en-US"/>
          </a:p>
        </p:txBody>
      </p:sp>
    </p:spTree>
  </p:cSld>
  <p:clrMapOvr>
    <a:masterClrMapping/>
  </p:clrMapOvr>
  <p:transition spd="slow" advClick="0" advTm="0">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963613"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p>
        </p:txBody>
      </p:sp>
      <p:sp>
        <p:nvSpPr>
          <p:cNvPr id="4" name="日期占位符 3"/>
          <p:cNvSpPr>
            <a:spLocks noGrp="1" noChangeArrowheads="1"/>
          </p:cNvSpPr>
          <p:nvPr>
            <p:ph type="dt" sz="half" idx="10"/>
          </p:nvPr>
        </p:nvSpPr>
        <p:spPr>
          <a:ln/>
        </p:spPr>
        <p:txBody>
          <a:bodyPr/>
          <a:lstStyle>
            <a:lvl1pPr>
              <a:defRPr/>
            </a:lvl1pPr>
          </a:lstStyle>
          <a:p>
            <a:pPr>
              <a:defRPr/>
            </a:pPr>
            <a:fld id="{59B1620B-5FD3-4069-A1F1-25726B3930C4}" type="datetime1">
              <a:rPr lang="zh-CN" altLang="en-US"/>
              <a:pPr>
                <a:defRPr/>
              </a:pPr>
              <a:t>2018/1/8</a:t>
            </a:fld>
            <a:endParaRPr lang="zh-CN" altLang="en-US" sz="1800">
              <a:solidFill>
                <a:schemeClr val="tx1"/>
              </a:solidFill>
            </a:endParaRPr>
          </a:p>
        </p:txBody>
      </p:sp>
      <p:sp>
        <p:nvSpPr>
          <p:cNvPr id="5"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6" name="灯片编号占位符 5"/>
          <p:cNvSpPr>
            <a:spLocks noGrp="1" noChangeArrowheads="1"/>
          </p:cNvSpPr>
          <p:nvPr>
            <p:ph type="sldNum" sz="quarter" idx="12"/>
          </p:nvPr>
        </p:nvSpPr>
        <p:spPr>
          <a:ln/>
        </p:spPr>
        <p:txBody>
          <a:bodyPr/>
          <a:lstStyle>
            <a:lvl1pPr>
              <a:defRPr/>
            </a:lvl1pPr>
          </a:lstStyle>
          <a:p>
            <a:fld id="{51B72402-9111-4F15-928C-36E2B3CB6FE8}" type="slidenum">
              <a:rPr lang="zh-CN" altLang="en-US"/>
              <a:pPr/>
              <a:t>‹#›</a:t>
            </a:fld>
            <a:endParaRPr lang="zh-CN" altLang="en-US"/>
          </a:p>
        </p:txBody>
      </p:sp>
    </p:spTree>
  </p:cSld>
  <p:clrMapOvr>
    <a:masterClrMapping/>
  </p:clrMapOvr>
  <p:transition spd="slow" advClick="0" advTm="0">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838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内容占位符 3"/>
          <p:cNvSpPr>
            <a:spLocks noGrp="1"/>
          </p:cNvSpPr>
          <p:nvPr>
            <p:ph sz="half" idx="2"/>
          </p:nvPr>
        </p:nvSpPr>
        <p:spPr>
          <a:xfrm>
            <a:off x="6172200" y="1825625"/>
            <a:ext cx="5181600" cy="43513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日期占位符 3"/>
          <p:cNvSpPr>
            <a:spLocks noGrp="1" noChangeArrowheads="1"/>
          </p:cNvSpPr>
          <p:nvPr>
            <p:ph type="dt" sz="half" idx="10"/>
          </p:nvPr>
        </p:nvSpPr>
        <p:spPr>
          <a:ln/>
        </p:spPr>
        <p:txBody>
          <a:bodyPr/>
          <a:lstStyle>
            <a:lvl1pPr>
              <a:defRPr/>
            </a:lvl1pPr>
          </a:lstStyle>
          <a:p>
            <a:pPr>
              <a:defRPr/>
            </a:pPr>
            <a:fld id="{59B1620B-5FD3-4069-A1F1-25726B3930C4}" type="datetime1">
              <a:rPr lang="zh-CN" altLang="en-US"/>
              <a:pPr>
                <a:defRPr/>
              </a:pPr>
              <a:t>2018/1/8</a:t>
            </a:fld>
            <a:endParaRPr lang="zh-CN" altLang="en-US" sz="1800">
              <a:solidFill>
                <a:schemeClr val="tx1"/>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a:ln/>
        </p:spPr>
        <p:txBody>
          <a:bodyPr/>
          <a:lstStyle>
            <a:lvl1pPr>
              <a:defRPr/>
            </a:lvl1pPr>
          </a:lstStyle>
          <a:p>
            <a:fld id="{D707E21A-DCFE-4A1B-87E6-BEEAFB0CBC53}" type="slidenum">
              <a:rPr lang="zh-CN" altLang="en-US"/>
              <a:pPr/>
              <a:t>‹#›</a:t>
            </a:fld>
            <a:endParaRPr lang="zh-CN" altLang="en-US"/>
          </a:p>
        </p:txBody>
      </p:sp>
    </p:spTree>
  </p:cSld>
  <p:clrMapOvr>
    <a:masterClrMapping/>
  </p:clrMapOvr>
  <p:transition spd="slow" advClick="0" advTm="0">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609600" y="1535113"/>
            <a:ext cx="53863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4" name="内容占位符 3"/>
          <p:cNvSpPr>
            <a:spLocks noGrp="1"/>
          </p:cNvSpPr>
          <p:nvPr>
            <p:ph sz="half" idx="2"/>
          </p:nvPr>
        </p:nvSpPr>
        <p:spPr>
          <a:xfrm>
            <a:off x="609600" y="2174875"/>
            <a:ext cx="53863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6192838" y="1535113"/>
            <a:ext cx="538956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p>
        </p:txBody>
      </p:sp>
      <p:sp>
        <p:nvSpPr>
          <p:cNvPr id="6" name="内容占位符 5"/>
          <p:cNvSpPr>
            <a:spLocks noGrp="1"/>
          </p:cNvSpPr>
          <p:nvPr>
            <p:ph sz="quarter" idx="4"/>
          </p:nvPr>
        </p:nvSpPr>
        <p:spPr>
          <a:xfrm>
            <a:off x="6192838" y="2174875"/>
            <a:ext cx="538956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7" name="日期占位符 3"/>
          <p:cNvSpPr>
            <a:spLocks noGrp="1" noChangeArrowheads="1"/>
          </p:cNvSpPr>
          <p:nvPr>
            <p:ph type="dt" sz="half" idx="10"/>
          </p:nvPr>
        </p:nvSpPr>
        <p:spPr>
          <a:ln/>
        </p:spPr>
        <p:txBody>
          <a:bodyPr/>
          <a:lstStyle>
            <a:lvl1pPr>
              <a:defRPr/>
            </a:lvl1pPr>
          </a:lstStyle>
          <a:p>
            <a:pPr>
              <a:defRPr/>
            </a:pPr>
            <a:fld id="{59B1620B-5FD3-4069-A1F1-25726B3930C4}" type="datetime1">
              <a:rPr lang="zh-CN" altLang="en-US"/>
              <a:pPr>
                <a:defRPr/>
              </a:pPr>
              <a:t>2018/1/8</a:t>
            </a:fld>
            <a:endParaRPr lang="zh-CN" altLang="en-US" sz="1800">
              <a:solidFill>
                <a:schemeClr val="tx1"/>
              </a:solidFill>
            </a:endParaRPr>
          </a:p>
        </p:txBody>
      </p:sp>
      <p:sp>
        <p:nvSpPr>
          <p:cNvPr id="8"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9" name="灯片编号占位符 5"/>
          <p:cNvSpPr>
            <a:spLocks noGrp="1" noChangeArrowheads="1"/>
          </p:cNvSpPr>
          <p:nvPr>
            <p:ph type="sldNum" sz="quarter" idx="12"/>
          </p:nvPr>
        </p:nvSpPr>
        <p:spPr>
          <a:ln/>
        </p:spPr>
        <p:txBody>
          <a:bodyPr/>
          <a:lstStyle>
            <a:lvl1pPr>
              <a:defRPr/>
            </a:lvl1pPr>
          </a:lstStyle>
          <a:p>
            <a:fld id="{774FB647-A951-45F9-8468-AAEFC9EFD1FA}" type="slidenum">
              <a:rPr lang="zh-CN" altLang="en-US"/>
              <a:pPr/>
              <a:t>‹#›</a:t>
            </a:fld>
            <a:endParaRPr lang="zh-CN" altLang="en-US"/>
          </a:p>
        </p:txBody>
      </p:sp>
    </p:spTree>
  </p:cSld>
  <p:clrMapOvr>
    <a:masterClrMapping/>
  </p:clrMapOvr>
  <p:transition spd="slow" advClick="0" advTm="0">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noProof="1" smtClean="0"/>
              <a:t>单击此处编辑母版标题样式</a:t>
            </a:r>
            <a:endParaRPr lang="zh-CN" altLang="en-US" noProof="1"/>
          </a:p>
        </p:txBody>
      </p:sp>
      <p:sp>
        <p:nvSpPr>
          <p:cNvPr id="3" name="日期占位符 3"/>
          <p:cNvSpPr>
            <a:spLocks noGrp="1" noChangeArrowheads="1"/>
          </p:cNvSpPr>
          <p:nvPr>
            <p:ph type="dt" sz="half" idx="10"/>
          </p:nvPr>
        </p:nvSpPr>
        <p:spPr>
          <a:ln/>
        </p:spPr>
        <p:txBody>
          <a:bodyPr/>
          <a:lstStyle>
            <a:lvl1pPr>
              <a:defRPr/>
            </a:lvl1pPr>
          </a:lstStyle>
          <a:p>
            <a:pPr>
              <a:defRPr/>
            </a:pPr>
            <a:fld id="{59B1620B-5FD3-4069-A1F1-25726B3930C4}" type="datetime1">
              <a:rPr lang="zh-CN" altLang="en-US"/>
              <a:pPr>
                <a:defRPr/>
              </a:pPr>
              <a:t>2018/1/8</a:t>
            </a:fld>
            <a:endParaRPr lang="zh-CN" altLang="en-US" sz="1800">
              <a:solidFill>
                <a:schemeClr val="tx1"/>
              </a:solidFill>
            </a:endParaRPr>
          </a:p>
        </p:txBody>
      </p:sp>
      <p:sp>
        <p:nvSpPr>
          <p:cNvPr id="4"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5" name="灯片编号占位符 5"/>
          <p:cNvSpPr>
            <a:spLocks noGrp="1" noChangeArrowheads="1"/>
          </p:cNvSpPr>
          <p:nvPr>
            <p:ph type="sldNum" sz="quarter" idx="12"/>
          </p:nvPr>
        </p:nvSpPr>
        <p:spPr>
          <a:ln/>
        </p:spPr>
        <p:txBody>
          <a:bodyPr/>
          <a:lstStyle>
            <a:lvl1pPr>
              <a:defRPr/>
            </a:lvl1pPr>
          </a:lstStyle>
          <a:p>
            <a:fld id="{85629A76-E95B-4936-B595-6C29B94A1AA3}" type="slidenum">
              <a:rPr lang="zh-CN" altLang="en-US"/>
              <a:pPr/>
              <a:t>‹#›</a:t>
            </a:fld>
            <a:endParaRPr lang="zh-CN" altLang="en-US"/>
          </a:p>
        </p:txBody>
      </p:sp>
    </p:spTree>
  </p:cSld>
  <p:clrMapOvr>
    <a:masterClrMapping/>
  </p:clrMapOvr>
  <p:transition spd="slow" advClick="0" advTm="0">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noChangeArrowheads="1"/>
          </p:cNvSpPr>
          <p:nvPr>
            <p:ph type="dt" sz="half" idx="10"/>
          </p:nvPr>
        </p:nvSpPr>
        <p:spPr>
          <a:ln/>
        </p:spPr>
        <p:txBody>
          <a:bodyPr/>
          <a:lstStyle>
            <a:lvl1pPr>
              <a:defRPr/>
            </a:lvl1pPr>
          </a:lstStyle>
          <a:p>
            <a:pPr>
              <a:defRPr/>
            </a:pPr>
            <a:fld id="{59B1620B-5FD3-4069-A1F1-25726B3930C4}" type="datetime1">
              <a:rPr lang="zh-CN" altLang="en-US"/>
              <a:pPr>
                <a:defRPr/>
              </a:pPr>
              <a:t>2018/1/8</a:t>
            </a:fld>
            <a:endParaRPr lang="zh-CN" altLang="en-US" sz="1800">
              <a:solidFill>
                <a:schemeClr val="tx1"/>
              </a:solidFill>
            </a:endParaRPr>
          </a:p>
        </p:txBody>
      </p:sp>
      <p:sp>
        <p:nvSpPr>
          <p:cNvPr id="3"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4" name="灯片编号占位符 5"/>
          <p:cNvSpPr>
            <a:spLocks noGrp="1" noChangeArrowheads="1"/>
          </p:cNvSpPr>
          <p:nvPr>
            <p:ph type="sldNum" sz="quarter" idx="12"/>
          </p:nvPr>
        </p:nvSpPr>
        <p:spPr>
          <a:ln/>
        </p:spPr>
        <p:txBody>
          <a:bodyPr/>
          <a:lstStyle>
            <a:lvl1pPr>
              <a:defRPr/>
            </a:lvl1pPr>
          </a:lstStyle>
          <a:p>
            <a:fld id="{88FA84C8-302A-4D9F-AEEF-DD497D59EB5A}" type="slidenum">
              <a:rPr lang="zh-CN" altLang="en-US"/>
              <a:pPr/>
              <a:t>‹#›</a:t>
            </a:fld>
            <a:endParaRPr lang="zh-CN" altLang="en-US"/>
          </a:p>
        </p:txBody>
      </p:sp>
    </p:spTree>
  </p:cSld>
  <p:clrMapOvr>
    <a:masterClrMapping/>
  </p:clrMapOvr>
  <p:transition spd="slow" advClick="0" advTm="0">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4767263" y="273050"/>
            <a:ext cx="681513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609600" y="1435100"/>
            <a:ext cx="40116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59B1620B-5FD3-4069-A1F1-25726B3930C4}" type="datetime1">
              <a:rPr lang="zh-CN" altLang="en-US"/>
              <a:pPr>
                <a:defRPr/>
              </a:pPr>
              <a:t>2018/1/8</a:t>
            </a:fld>
            <a:endParaRPr lang="zh-CN" altLang="en-US" sz="1800">
              <a:solidFill>
                <a:schemeClr val="tx1"/>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a:ln/>
        </p:spPr>
        <p:txBody>
          <a:bodyPr/>
          <a:lstStyle>
            <a:lvl1pPr>
              <a:defRPr/>
            </a:lvl1pPr>
          </a:lstStyle>
          <a:p>
            <a:fld id="{B2B08C3B-B1FD-4E3F-85CF-D2B84747F23F}" type="slidenum">
              <a:rPr lang="zh-CN" altLang="en-US"/>
              <a:pPr/>
              <a:t>‹#›</a:t>
            </a:fld>
            <a:endParaRPr lang="zh-CN" altLang="en-US"/>
          </a:p>
        </p:txBody>
      </p:sp>
    </p:spTree>
  </p:cSld>
  <p:clrMapOvr>
    <a:masterClrMapping/>
  </p:clrMapOvr>
  <p:transition spd="slow" advClick="0" advTm="0">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2389188"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anose="020F0502020204030204" pitchFamily="34" charset="0"/>
            </a:endParaRPr>
          </a:p>
        </p:txBody>
      </p:sp>
      <p:sp>
        <p:nvSpPr>
          <p:cNvPr id="4" name="文本占位符 3"/>
          <p:cNvSpPr>
            <a:spLocks noGrp="1"/>
          </p:cNvSpPr>
          <p:nvPr>
            <p:ph type="body" sz="half" idx="2"/>
          </p:nvPr>
        </p:nvSpPr>
        <p:spPr>
          <a:xfrm>
            <a:off x="2389188"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p>
        </p:txBody>
      </p:sp>
      <p:sp>
        <p:nvSpPr>
          <p:cNvPr id="5" name="日期占位符 3"/>
          <p:cNvSpPr>
            <a:spLocks noGrp="1" noChangeArrowheads="1"/>
          </p:cNvSpPr>
          <p:nvPr>
            <p:ph type="dt" sz="half" idx="10"/>
          </p:nvPr>
        </p:nvSpPr>
        <p:spPr>
          <a:ln/>
        </p:spPr>
        <p:txBody>
          <a:bodyPr/>
          <a:lstStyle>
            <a:lvl1pPr>
              <a:defRPr/>
            </a:lvl1pPr>
          </a:lstStyle>
          <a:p>
            <a:pPr>
              <a:defRPr/>
            </a:pPr>
            <a:fld id="{59B1620B-5FD3-4069-A1F1-25726B3930C4}" type="datetime1">
              <a:rPr lang="zh-CN" altLang="en-US"/>
              <a:pPr>
                <a:defRPr/>
              </a:pPr>
              <a:t>2018/1/8</a:t>
            </a:fld>
            <a:endParaRPr lang="zh-CN" altLang="en-US" sz="1800">
              <a:solidFill>
                <a:schemeClr val="tx1"/>
              </a:solidFill>
            </a:endParaRPr>
          </a:p>
        </p:txBody>
      </p:sp>
      <p:sp>
        <p:nvSpPr>
          <p:cNvPr id="6" name="页脚占位符 4"/>
          <p:cNvSpPr>
            <a:spLocks noGrp="1" noChangeArrowheads="1"/>
          </p:cNvSpPr>
          <p:nvPr>
            <p:ph type="ftr" sz="quarter" idx="11"/>
          </p:nvPr>
        </p:nvSpPr>
        <p:spPr>
          <a:ln/>
        </p:spPr>
        <p:txBody>
          <a:bodyPr/>
          <a:lstStyle>
            <a:lvl1pPr>
              <a:defRPr/>
            </a:lvl1pPr>
          </a:lstStyle>
          <a:p>
            <a:pPr>
              <a:defRPr/>
            </a:pPr>
            <a:endParaRPr lang="zh-CN" altLang="zh-CN"/>
          </a:p>
        </p:txBody>
      </p:sp>
      <p:sp>
        <p:nvSpPr>
          <p:cNvPr id="7" name="灯片编号占位符 5"/>
          <p:cNvSpPr>
            <a:spLocks noGrp="1" noChangeArrowheads="1"/>
          </p:cNvSpPr>
          <p:nvPr>
            <p:ph type="sldNum" sz="quarter" idx="12"/>
          </p:nvPr>
        </p:nvSpPr>
        <p:spPr>
          <a:ln/>
        </p:spPr>
        <p:txBody>
          <a:bodyPr/>
          <a:lstStyle>
            <a:lvl1pPr>
              <a:defRPr/>
            </a:lvl1pPr>
          </a:lstStyle>
          <a:p>
            <a:fld id="{4727AE3E-D2C8-46FF-BA08-4D03E1EE07F4}" type="slidenum">
              <a:rPr lang="zh-CN" altLang="en-US"/>
              <a:pPr/>
              <a:t>‹#›</a:t>
            </a:fld>
            <a:endParaRPr lang="zh-CN" altLang="en-US"/>
          </a:p>
        </p:txBody>
      </p:sp>
    </p:spTree>
  </p:cSld>
  <p:clrMapOvr>
    <a:masterClrMapping/>
  </p:clrMapOvr>
  <p:transition spd="slow" advClick="0" advTm="0">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bwMode="auto">
          <a:xfrm>
            <a:off x="838200" y="365125"/>
            <a:ext cx="10515600" cy="1325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sym typeface="Calibri Light" pitchFamily="34" charset="0"/>
              </a:rPr>
              <a:t>单击此处编辑母版标题样式</a:t>
            </a:r>
          </a:p>
        </p:txBody>
      </p:sp>
      <p:sp>
        <p:nvSpPr>
          <p:cNvPr id="1027" name="文本占位符 2"/>
          <p:cNvSpPr>
            <a:spLocks noGrp="1" noChangeArrowheads="1"/>
          </p:cNvSpPr>
          <p:nvPr>
            <p:ph type="body" idx="4294967295"/>
          </p:nvPr>
        </p:nvSpPr>
        <p:spPr bwMode="auto">
          <a:xfrm>
            <a:off x="838200" y="1825625"/>
            <a:ext cx="10515600" cy="435133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sym typeface="Calibri" pitchFamily="34" charset="0"/>
              </a:rPr>
              <a:t>单击此处编辑母版文本样式</a:t>
            </a:r>
          </a:p>
          <a:p>
            <a:pPr lvl="1"/>
            <a:r>
              <a:rPr lang="zh-CN" altLang="en-US" smtClean="0">
                <a:sym typeface="Calibri" pitchFamily="34" charset="0"/>
              </a:rPr>
              <a:t>第二级</a:t>
            </a:r>
          </a:p>
          <a:p>
            <a:pPr lvl="2"/>
            <a:r>
              <a:rPr lang="zh-CN" altLang="en-US" smtClean="0">
                <a:sym typeface="Calibri" pitchFamily="34" charset="0"/>
              </a:rPr>
              <a:t>第三级</a:t>
            </a:r>
          </a:p>
          <a:p>
            <a:pPr lvl="3"/>
            <a:r>
              <a:rPr lang="zh-CN" altLang="en-US" smtClean="0">
                <a:sym typeface="Calibri" pitchFamily="34" charset="0"/>
              </a:rPr>
              <a:t>第四级</a:t>
            </a:r>
          </a:p>
          <a:p>
            <a:pPr lvl="4"/>
            <a:r>
              <a:rPr lang="zh-CN" altLang="en-US" smtClean="0">
                <a:sym typeface="Calibri" pitchFamily="34" charset="0"/>
              </a:rPr>
              <a:t>第五级</a:t>
            </a:r>
          </a:p>
        </p:txBody>
      </p:sp>
      <p:sp>
        <p:nvSpPr>
          <p:cNvPr id="1028" name="日期占位符 3"/>
          <p:cNvSpPr>
            <a:spLocks noGrp="1" noChangeArrowheads="1"/>
          </p:cNvSpPr>
          <p:nvPr>
            <p:ph type="dt" sz="half" idx="2"/>
          </p:nvPr>
        </p:nvSpPr>
        <p:spPr bwMode="auto">
          <a:xfrm>
            <a:off x="8382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sz="1200" smtClean="0">
                <a:solidFill>
                  <a:srgbClr val="898989"/>
                </a:solidFill>
              </a:defRPr>
            </a:lvl1pPr>
          </a:lstStyle>
          <a:p>
            <a:pPr>
              <a:defRPr/>
            </a:pPr>
            <a:fld id="{59B1620B-5FD3-4069-A1F1-25726B3930C4}" type="datetime1">
              <a:rPr lang="zh-CN" altLang="en-US"/>
              <a:pPr>
                <a:defRPr/>
              </a:pPr>
              <a:t>2018/1/8</a:t>
            </a:fld>
            <a:endParaRPr lang="zh-CN" altLang="en-US" sz="1800">
              <a:solidFill>
                <a:schemeClr val="tx1"/>
              </a:solidFill>
            </a:endParaRPr>
          </a:p>
        </p:txBody>
      </p:sp>
      <p:sp>
        <p:nvSpPr>
          <p:cNvPr id="1029" name="页脚占位符 4"/>
          <p:cNvSpPr>
            <a:spLocks noGrp="1" noChangeArrowheads="1"/>
          </p:cNvSpPr>
          <p:nvPr>
            <p:ph type="ftr" sz="quarter" idx="3"/>
          </p:nvPr>
        </p:nvSpPr>
        <p:spPr bwMode="auto">
          <a:xfrm>
            <a:off x="4038600" y="6356350"/>
            <a:ext cx="41148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lgn="ctr">
              <a:defRPr sz="1200" smtClean="0">
                <a:solidFill>
                  <a:srgbClr val="898989"/>
                </a:solidFill>
              </a:defRPr>
            </a:lvl1pPr>
          </a:lstStyle>
          <a:p>
            <a:pPr>
              <a:defRPr/>
            </a:pPr>
            <a:endParaRPr lang="zh-CN" altLang="zh-CN"/>
          </a:p>
        </p:txBody>
      </p:sp>
      <p:sp>
        <p:nvSpPr>
          <p:cNvPr id="1030" name="灯片编号占位符 5"/>
          <p:cNvSpPr>
            <a:spLocks noGrp="1" noChangeArrowheads="1"/>
          </p:cNvSpPr>
          <p:nvPr>
            <p:ph type="sldNum" sz="quarter" idx="4"/>
          </p:nvPr>
        </p:nvSpPr>
        <p:spPr bwMode="auto">
          <a:xfrm>
            <a:off x="8610600" y="6356350"/>
            <a:ext cx="2743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r">
              <a:defRPr sz="1200">
                <a:solidFill>
                  <a:srgbClr val="898989"/>
                </a:solidFill>
              </a:defRPr>
            </a:lvl1pPr>
          </a:lstStyle>
          <a:p>
            <a:fld id="{D2F1F991-940C-4370-AB8B-EB2DB1BCC906}"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684" r:id="rId1"/>
    <p:sldLayoutId id="2147483683" r:id="rId2"/>
    <p:sldLayoutId id="2147483682" r:id="rId3"/>
    <p:sldLayoutId id="2147483681" r:id="rId4"/>
    <p:sldLayoutId id="2147483680" r:id="rId5"/>
    <p:sldLayoutId id="2147483679" r:id="rId6"/>
    <p:sldLayoutId id="2147483678" r:id="rId7"/>
    <p:sldLayoutId id="2147483677" r:id="rId8"/>
    <p:sldLayoutId id="2147483676" r:id="rId9"/>
    <p:sldLayoutId id="2147483675" r:id="rId10"/>
    <p:sldLayoutId id="2147483674" r:id="rId11"/>
  </p:sldLayoutIdLst>
  <p:transition spd="slow" advClick="0" advTm="0">
    <p:wipe/>
  </p:transition>
  <p:hf sldNum="0" hdr="0" ftr="0"/>
  <p:txStyles>
    <p:titleStyle>
      <a:lvl1pPr marL="914400" indent="-914400" algn="l" rtl="0" fontAlgn="base">
        <a:lnSpc>
          <a:spcPct val="90000"/>
        </a:lnSpc>
        <a:spcBef>
          <a:spcPct val="0"/>
        </a:spcBef>
        <a:spcAft>
          <a:spcPct val="0"/>
        </a:spcAft>
        <a:defRPr sz="4400">
          <a:solidFill>
            <a:schemeClr val="tx1"/>
          </a:solidFill>
          <a:latin typeface="+mj-lt"/>
          <a:ea typeface="+mj-ea"/>
          <a:cs typeface="+mj-cs"/>
          <a:sym typeface="Calibri Light" pitchFamily="34" charset="0"/>
        </a:defRPr>
      </a:lvl1pPr>
      <a:lvl2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itchFamily="34" charset="0"/>
        </a:defRPr>
      </a:lvl2pPr>
      <a:lvl3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itchFamily="34" charset="0"/>
        </a:defRPr>
      </a:lvl3pPr>
      <a:lvl4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itchFamily="34" charset="0"/>
        </a:defRPr>
      </a:lvl4pPr>
      <a:lvl5pPr marL="9144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itchFamily="34" charset="0"/>
        </a:defRPr>
      </a:lvl5pPr>
      <a:lvl6pPr marL="13716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6pPr>
      <a:lvl7pPr marL="18288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7pPr>
      <a:lvl8pPr marL="22860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8pPr>
      <a:lvl9pPr marL="2743200" indent="-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sym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itchFamily="34" charset="0"/>
        <a:buChar char="•"/>
        <a:defRPr sz="2800">
          <a:solidFill>
            <a:schemeClr val="tx1"/>
          </a:solidFill>
          <a:latin typeface="+mn-lt"/>
          <a:ea typeface="+mn-ea"/>
          <a:cs typeface="+mn-cs"/>
          <a:sym typeface="Calibri" pitchFamily="34" charset="0"/>
        </a:defRPr>
      </a:lvl1pPr>
      <a:lvl2pPr marL="685800" indent="-228600" algn="l" rtl="0" fontAlgn="base">
        <a:lnSpc>
          <a:spcPct val="90000"/>
        </a:lnSpc>
        <a:spcBef>
          <a:spcPts val="500"/>
        </a:spcBef>
        <a:spcAft>
          <a:spcPct val="0"/>
        </a:spcAft>
        <a:buFont typeface="Arial" pitchFamily="34" charset="0"/>
        <a:buChar char="•"/>
        <a:defRPr sz="2400">
          <a:solidFill>
            <a:schemeClr val="tx1"/>
          </a:solidFill>
          <a:latin typeface="+mn-lt"/>
          <a:ea typeface="+mn-ea"/>
          <a:sym typeface="Calibri" pitchFamily="34" charset="0"/>
        </a:defRPr>
      </a:lvl2pPr>
      <a:lvl3pPr marL="1143000" indent="-228600" algn="l" rtl="0" fontAlgn="base">
        <a:lnSpc>
          <a:spcPct val="90000"/>
        </a:lnSpc>
        <a:spcBef>
          <a:spcPts val="500"/>
        </a:spcBef>
        <a:spcAft>
          <a:spcPct val="0"/>
        </a:spcAft>
        <a:buFont typeface="Arial" pitchFamily="34" charset="0"/>
        <a:buChar char="•"/>
        <a:defRPr sz="2000">
          <a:solidFill>
            <a:schemeClr val="tx1"/>
          </a:solidFill>
          <a:latin typeface="+mn-lt"/>
          <a:ea typeface="+mn-ea"/>
          <a:sym typeface="Calibri" pitchFamily="34" charset="0"/>
        </a:defRPr>
      </a:lvl3pPr>
      <a:lvl4pPr marL="1600200" indent="-228600" algn="l" rtl="0" fontAlgn="base">
        <a:lnSpc>
          <a:spcPct val="90000"/>
        </a:lnSpc>
        <a:spcBef>
          <a:spcPts val="500"/>
        </a:spcBef>
        <a:spcAft>
          <a:spcPct val="0"/>
        </a:spcAft>
        <a:buFont typeface="Arial" pitchFamily="34" charset="0"/>
        <a:buChar char="•"/>
        <a:defRPr sz="2000">
          <a:solidFill>
            <a:schemeClr val="tx1"/>
          </a:solidFill>
          <a:latin typeface="+mn-lt"/>
          <a:ea typeface="+mn-ea"/>
          <a:sym typeface="Calibri" pitchFamily="34" charset="0"/>
        </a:defRPr>
      </a:lvl4pPr>
      <a:lvl5pPr marL="2057400" indent="-228600" algn="l" rtl="0" fontAlgn="base">
        <a:lnSpc>
          <a:spcPct val="90000"/>
        </a:lnSpc>
        <a:spcBef>
          <a:spcPts val="500"/>
        </a:spcBef>
        <a:spcAft>
          <a:spcPct val="0"/>
        </a:spcAft>
        <a:buFont typeface="Arial" pitchFamily="34" charset="0"/>
        <a:buChar char="•"/>
        <a:defRPr sz="2000">
          <a:solidFill>
            <a:schemeClr val="tx1"/>
          </a:solidFill>
          <a:latin typeface="+mn-lt"/>
          <a:ea typeface="+mn-ea"/>
          <a:sym typeface="Calibri" pitchFamily="34" charset="0"/>
        </a:defRPr>
      </a:lvl5pPr>
      <a:lvl6pPr marL="25146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6pPr>
      <a:lvl7pPr marL="29718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7pPr>
      <a:lvl8pPr marL="34290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8pPr>
      <a:lvl9pPr marL="3886200" indent="-228600" algn="l" rtl="0" fontAlgn="base">
        <a:lnSpc>
          <a:spcPct val="90000"/>
        </a:lnSpc>
        <a:spcBef>
          <a:spcPts val="500"/>
        </a:spcBef>
        <a:spcAft>
          <a:spcPct val="0"/>
        </a:spcAft>
        <a:buFont typeface="Arial" panose="020B0604020202020204" pitchFamily="34" charset="0"/>
        <a:buChar char="•"/>
        <a:defRPr>
          <a:solidFill>
            <a:schemeClr val="tx1"/>
          </a:solidFill>
          <a:latin typeface="+mn-lt"/>
          <a:ea typeface="+mn-ea"/>
          <a:sym typeface="Calibri" panose="020F050202020403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7.png"/><Relationship Id="rId7"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20.png"/><Relationship Id="rId4" Type="http://schemas.openxmlformats.org/officeDocument/2006/relationships/image" Target="../media/image5.png"/><Relationship Id="rId9"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5.png"/><Relationship Id="rId7"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4.png"/><Relationship Id="rId4" Type="http://schemas.openxmlformats.org/officeDocument/2006/relationships/image" Target="../media/image6.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6.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6.png"/><Relationship Id="rId5" Type="http://schemas.openxmlformats.org/officeDocument/2006/relationships/image" Target="../media/image7.png"/><Relationship Id="rId10" Type="http://schemas.openxmlformats.org/officeDocument/2006/relationships/image" Target="../media/image15.png"/><Relationship Id="rId4" Type="http://schemas.openxmlformats.org/officeDocument/2006/relationships/image" Target="../media/image6.png"/><Relationship Id="rId9"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bwMode="auto">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pic>
        <p:nvPicPr>
          <p:cNvPr id="4098" name="图片 4"/>
          <p:cNvPicPr>
            <a:picLocks noChangeAspect="1" noChangeArrowheads="1"/>
          </p:cNvPicPr>
          <p:nvPr/>
        </p:nvPicPr>
        <p:blipFill>
          <a:blip r:embed="rId3" cstate="print"/>
          <a:srcRect l="12939" t="13231" r="11180" b="13448"/>
          <a:stretch>
            <a:fillRect/>
          </a:stretch>
        </p:blipFill>
        <p:spPr bwMode="auto">
          <a:xfrm>
            <a:off x="99392" y="73487"/>
            <a:ext cx="12006262" cy="6718300"/>
          </a:xfrm>
          <a:prstGeom prst="rect">
            <a:avLst/>
          </a:prstGeom>
          <a:noFill/>
          <a:ln w="9525">
            <a:noFill/>
            <a:miter lim="800000"/>
            <a:headEnd/>
            <a:tailEnd/>
          </a:ln>
        </p:spPr>
      </p:pic>
      <p:sp>
        <p:nvSpPr>
          <p:cNvPr id="4100" name="文本框 2"/>
          <p:cNvSpPr>
            <a:spLocks noChangeArrowheads="1"/>
          </p:cNvSpPr>
          <p:nvPr/>
        </p:nvSpPr>
        <p:spPr bwMode="auto">
          <a:xfrm>
            <a:off x="3098800" y="2177187"/>
            <a:ext cx="7348054" cy="1754326"/>
          </a:xfrm>
          <a:prstGeom prst="rect">
            <a:avLst/>
          </a:prstGeom>
          <a:noFill/>
          <a:ln w="9525">
            <a:noFill/>
            <a:miter lim="800000"/>
            <a:headEnd/>
            <a:tailEnd/>
          </a:ln>
        </p:spPr>
        <p:txBody>
          <a:bodyPr wrap="square">
            <a:spAutoFit/>
          </a:bodyPr>
          <a:lstStyle/>
          <a:p>
            <a:pPr algn="ctr"/>
            <a:r>
              <a:rPr lang="zh-CN" altLang="en-US" sz="5400" b="1" dirty="0">
                <a:solidFill>
                  <a:schemeClr val="bg1"/>
                </a:solidFill>
                <a:latin typeface="微软雅黑" pitchFamily="34" charset="-122"/>
                <a:ea typeface="微软雅黑" pitchFamily="34" charset="-122"/>
                <a:sym typeface="微软雅黑" pitchFamily="34" charset="-122"/>
              </a:rPr>
              <a:t>基于机器人的实践</a:t>
            </a:r>
            <a:r>
              <a:rPr lang="zh-CN" altLang="en-US" sz="5400" b="1" dirty="0" smtClean="0">
                <a:solidFill>
                  <a:schemeClr val="bg1"/>
                </a:solidFill>
                <a:latin typeface="微软雅黑" pitchFamily="34" charset="-122"/>
                <a:ea typeface="微软雅黑" pitchFamily="34" charset="-122"/>
                <a:sym typeface="微软雅黑" pitchFamily="34" charset="-122"/>
              </a:rPr>
              <a:t>方法</a:t>
            </a:r>
            <a:endParaRPr lang="en-US" altLang="zh-CN" sz="5400" b="1" dirty="0" smtClean="0">
              <a:solidFill>
                <a:schemeClr val="bg1"/>
              </a:solidFill>
              <a:latin typeface="微软雅黑" pitchFamily="34" charset="-122"/>
              <a:ea typeface="微软雅黑" pitchFamily="34" charset="-122"/>
              <a:sym typeface="微软雅黑" pitchFamily="34" charset="-122"/>
            </a:endParaRPr>
          </a:p>
          <a:p>
            <a:pPr algn="ctr"/>
            <a:r>
              <a:rPr lang="zh-CN" altLang="en-US" sz="5400" b="1" dirty="0" smtClean="0">
                <a:solidFill>
                  <a:schemeClr val="bg1"/>
                </a:solidFill>
                <a:latin typeface="微软雅黑" pitchFamily="34" charset="-122"/>
                <a:ea typeface="微软雅黑" pitchFamily="34" charset="-122"/>
                <a:sym typeface="微软雅黑" pitchFamily="34" charset="-122"/>
              </a:rPr>
              <a:t>总结报告</a:t>
            </a:r>
            <a:endParaRPr lang="en-US" altLang="zh-CN" sz="5400" b="1" dirty="0" smtClean="0">
              <a:solidFill>
                <a:schemeClr val="bg1"/>
              </a:solidFill>
              <a:latin typeface="微软雅黑" pitchFamily="34" charset="-122"/>
              <a:ea typeface="微软雅黑" pitchFamily="34" charset="-122"/>
              <a:sym typeface="微软雅黑" pitchFamily="34" charset="-122"/>
            </a:endParaRPr>
          </a:p>
        </p:txBody>
      </p:sp>
      <p:pic>
        <p:nvPicPr>
          <p:cNvPr id="4101" name="图片 5"/>
          <p:cNvPicPr>
            <a:picLocks noChangeAspect="1" noChangeArrowheads="1"/>
          </p:cNvPicPr>
          <p:nvPr/>
        </p:nvPicPr>
        <p:blipFill>
          <a:blip r:embed="rId4" cstate="print"/>
          <a:srcRect/>
          <a:stretch>
            <a:fillRect/>
          </a:stretch>
        </p:blipFill>
        <p:spPr bwMode="auto">
          <a:xfrm>
            <a:off x="2205176" y="2319715"/>
            <a:ext cx="744537" cy="738187"/>
          </a:xfrm>
          <a:prstGeom prst="rect">
            <a:avLst/>
          </a:prstGeom>
          <a:noFill/>
          <a:ln w="9525">
            <a:noFill/>
            <a:miter lim="800000"/>
            <a:headEnd/>
            <a:tailEnd/>
          </a:ln>
        </p:spPr>
      </p:pic>
      <p:pic>
        <p:nvPicPr>
          <p:cNvPr id="4103" name="图片 7"/>
          <p:cNvPicPr>
            <a:picLocks noChangeAspect="1" noChangeArrowheads="1"/>
          </p:cNvPicPr>
          <p:nvPr/>
        </p:nvPicPr>
        <p:blipFill>
          <a:blip r:embed="rId5" cstate="print"/>
          <a:srcRect l="87877" b="55476"/>
          <a:stretch>
            <a:fillRect/>
          </a:stretch>
        </p:blipFill>
        <p:spPr bwMode="auto">
          <a:xfrm>
            <a:off x="10714038" y="0"/>
            <a:ext cx="1477962" cy="3054350"/>
          </a:xfrm>
          <a:prstGeom prst="rect">
            <a:avLst/>
          </a:prstGeom>
          <a:noFill/>
          <a:ln w="9525">
            <a:noFill/>
            <a:miter lim="800000"/>
            <a:headEnd/>
            <a:tailEnd/>
          </a:ln>
        </p:spPr>
      </p:pic>
      <p:pic>
        <p:nvPicPr>
          <p:cNvPr id="4104" name="图片 9"/>
          <p:cNvPicPr>
            <a:picLocks noChangeAspect="1" noChangeArrowheads="1"/>
          </p:cNvPicPr>
          <p:nvPr/>
        </p:nvPicPr>
        <p:blipFill>
          <a:blip r:embed="rId5" cstate="print"/>
          <a:srcRect l="57367" t="62604"/>
          <a:stretch>
            <a:fillRect/>
          </a:stretch>
        </p:blipFill>
        <p:spPr bwMode="auto">
          <a:xfrm>
            <a:off x="6994525" y="4292600"/>
            <a:ext cx="5197475" cy="2565400"/>
          </a:xfrm>
          <a:prstGeom prst="rect">
            <a:avLst/>
          </a:prstGeom>
          <a:noFill/>
          <a:ln w="9525">
            <a:noFill/>
            <a:miter lim="800000"/>
            <a:headEnd/>
            <a:tailEnd/>
          </a:ln>
        </p:spPr>
      </p:pic>
      <p:pic>
        <p:nvPicPr>
          <p:cNvPr id="4105" name="图片 10"/>
          <p:cNvPicPr>
            <a:picLocks noChangeAspect="1" noChangeArrowheads="1"/>
          </p:cNvPicPr>
          <p:nvPr/>
        </p:nvPicPr>
        <p:blipFill>
          <a:blip r:embed="rId5" cstate="print"/>
          <a:srcRect t="68680" r="76752"/>
          <a:stretch>
            <a:fillRect/>
          </a:stretch>
        </p:blipFill>
        <p:spPr bwMode="auto">
          <a:xfrm>
            <a:off x="0" y="4706938"/>
            <a:ext cx="2835275" cy="2147887"/>
          </a:xfrm>
          <a:prstGeom prst="rect">
            <a:avLst/>
          </a:prstGeom>
          <a:noFill/>
          <a:ln w="9525">
            <a:noFill/>
            <a:miter lim="800000"/>
            <a:headEnd/>
            <a:tailEnd/>
          </a:ln>
        </p:spPr>
      </p:pic>
      <p:pic>
        <p:nvPicPr>
          <p:cNvPr id="4106" name="图片 11"/>
          <p:cNvPicPr>
            <a:picLocks noChangeAspect="1" noChangeArrowheads="1"/>
          </p:cNvPicPr>
          <p:nvPr/>
        </p:nvPicPr>
        <p:blipFill>
          <a:blip r:embed="rId5" cstate="print"/>
          <a:srcRect r="84673" b="81567"/>
          <a:stretch>
            <a:fillRect/>
          </a:stretch>
        </p:blipFill>
        <p:spPr bwMode="auto">
          <a:xfrm>
            <a:off x="0" y="0"/>
            <a:ext cx="1868488" cy="1263650"/>
          </a:xfrm>
          <a:prstGeom prst="rect">
            <a:avLst/>
          </a:prstGeom>
          <a:noFill/>
          <a:ln w="9525">
            <a:noFill/>
            <a:miter lim="800000"/>
            <a:headEnd/>
            <a:tailEnd/>
          </a:ln>
        </p:spPr>
      </p:pic>
      <p:sp>
        <p:nvSpPr>
          <p:cNvPr id="2" name="TextBox 1"/>
          <p:cNvSpPr txBox="1"/>
          <p:nvPr/>
        </p:nvSpPr>
        <p:spPr>
          <a:xfrm>
            <a:off x="2107096" y="4292600"/>
            <a:ext cx="3061252" cy="461665"/>
          </a:xfrm>
          <a:prstGeom prst="rect">
            <a:avLst/>
          </a:prstGeom>
          <a:noFill/>
        </p:spPr>
        <p:txBody>
          <a:bodyPr wrap="square" rtlCol="0">
            <a:spAutoFit/>
          </a:bodyPr>
          <a:lstStyle/>
          <a:p>
            <a:r>
              <a:rPr lang="zh-CN" altLang="en-US" sz="2400" dirty="0">
                <a:solidFill>
                  <a:schemeClr val="bg1"/>
                </a:solidFill>
              </a:rPr>
              <a:t>制作小</a:t>
            </a:r>
            <a:r>
              <a:rPr lang="zh-CN" altLang="en-US" sz="2400" dirty="0" smtClean="0">
                <a:solidFill>
                  <a:schemeClr val="bg1"/>
                </a:solidFill>
              </a:rPr>
              <a:t>组：第七小组</a:t>
            </a:r>
            <a:endParaRPr lang="zh-CN" altLang="en-US" sz="2400" dirty="0">
              <a:solidFill>
                <a:schemeClr val="bg1"/>
              </a:solidFill>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106"/>
                                        </p:tgtEl>
                                        <p:attrNameLst>
                                          <p:attrName>style.visibility</p:attrName>
                                        </p:attrNameLst>
                                      </p:cBhvr>
                                      <p:to>
                                        <p:strVal val="visible"/>
                                      </p:to>
                                    </p:set>
                                    <p:animEffect filter="wipe(left)">
                                      <p:cBhvr>
                                        <p:cTn id="7" dur="500"/>
                                        <p:tgtEl>
                                          <p:spTgt spid="4106"/>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4103"/>
                                        </p:tgtEl>
                                        <p:attrNameLst>
                                          <p:attrName>style.visibility</p:attrName>
                                        </p:attrNameLst>
                                      </p:cBhvr>
                                      <p:to>
                                        <p:strVal val="visible"/>
                                      </p:to>
                                    </p:set>
                                    <p:animEffect filter="wipe(up)">
                                      <p:cBhvr>
                                        <p:cTn id="11" dur="500"/>
                                        <p:tgtEl>
                                          <p:spTgt spid="410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4105"/>
                                        </p:tgtEl>
                                        <p:attrNameLst>
                                          <p:attrName>style.visibility</p:attrName>
                                        </p:attrNameLst>
                                      </p:cBhvr>
                                      <p:to>
                                        <p:strVal val="visible"/>
                                      </p:to>
                                    </p:set>
                                    <p:animEffect filter="wipe(left)">
                                      <p:cBhvr>
                                        <p:cTn id="15" dur="500"/>
                                        <p:tgtEl>
                                          <p:spTgt spid="4105"/>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4104"/>
                                        </p:tgtEl>
                                        <p:attrNameLst>
                                          <p:attrName>style.visibility</p:attrName>
                                        </p:attrNameLst>
                                      </p:cBhvr>
                                      <p:to>
                                        <p:strVal val="visible"/>
                                      </p:to>
                                    </p:set>
                                    <p:animEffect filter="wipe(down)">
                                      <p:cBhvr>
                                        <p:cTn id="19" dur="500"/>
                                        <p:tgtEl>
                                          <p:spTgt spid="4104"/>
                                        </p:tgtEl>
                                      </p:cBhvr>
                                    </p:animEffect>
                                  </p:childTnLst>
                                </p:cTn>
                              </p:par>
                            </p:childTnLst>
                          </p:cTn>
                        </p:par>
                        <p:par>
                          <p:cTn id="20" fill="hold">
                            <p:stCondLst>
                              <p:cond delay="2000"/>
                            </p:stCondLst>
                            <p:childTnLst>
                              <p:par>
                                <p:cTn id="21" presetID="12" presetClass="entr" presetSubtype="4" fill="hold" nodeType="afterEffect">
                                  <p:stCondLst>
                                    <p:cond delay="0"/>
                                  </p:stCondLst>
                                  <p:childTnLst>
                                    <p:set>
                                      <p:cBhvr>
                                        <p:cTn id="22" dur="1" fill="hold">
                                          <p:stCondLst>
                                            <p:cond delay="0"/>
                                          </p:stCondLst>
                                        </p:cTn>
                                        <p:tgtEl>
                                          <p:spTgt spid="4098"/>
                                        </p:tgtEl>
                                        <p:attrNameLst>
                                          <p:attrName>style.visibility</p:attrName>
                                        </p:attrNameLst>
                                      </p:cBhvr>
                                      <p:to>
                                        <p:strVal val="visible"/>
                                      </p:to>
                                    </p:set>
                                    <p:anim calcmode="lin" valueType="num">
                                      <p:cBhvr>
                                        <p:cTn id="23" dur="500"/>
                                        <p:tgtEl>
                                          <p:spTgt spid="4098"/>
                                        </p:tgtEl>
                                        <p:attrNameLst>
                                          <p:attrName>ppt_y</p:attrName>
                                        </p:attrNameLst>
                                      </p:cBhvr>
                                      <p:tavLst>
                                        <p:tav tm="0">
                                          <p:val>
                                            <p:strVal val="#ppt_y+#ppt_h*1.125000"/>
                                          </p:val>
                                        </p:tav>
                                        <p:tav tm="100000">
                                          <p:val>
                                            <p:strVal val="#ppt_y"/>
                                          </p:val>
                                        </p:tav>
                                      </p:tavLst>
                                    </p:anim>
                                    <p:animEffect filter="wipe(up)">
                                      <p:cBhvr>
                                        <p:cTn id="24" dur="500"/>
                                        <p:tgtEl>
                                          <p:spTgt spid="4098"/>
                                        </p:tgtEl>
                                      </p:cBhvr>
                                    </p:animEffect>
                                  </p:childTnLst>
                                </p:cTn>
                              </p:par>
                            </p:childTnLst>
                          </p:cTn>
                        </p:par>
                        <p:par>
                          <p:cTn id="25" fill="hold">
                            <p:stCondLst>
                              <p:cond delay="2500"/>
                            </p:stCondLst>
                            <p:childTnLst>
                              <p:par>
                                <p:cTn id="26" presetID="23" presetClass="entr" presetSubtype="32" fill="hold" nodeType="afterEffect">
                                  <p:stCondLst>
                                    <p:cond delay="0"/>
                                  </p:stCondLst>
                                  <p:childTnLst>
                                    <p:set>
                                      <p:cBhvr>
                                        <p:cTn id="27" dur="1" fill="hold">
                                          <p:stCondLst>
                                            <p:cond delay="0"/>
                                          </p:stCondLst>
                                        </p:cTn>
                                        <p:tgtEl>
                                          <p:spTgt spid="4101"/>
                                        </p:tgtEl>
                                        <p:attrNameLst>
                                          <p:attrName>style.visibility</p:attrName>
                                        </p:attrNameLst>
                                      </p:cBhvr>
                                      <p:to>
                                        <p:strVal val="visible"/>
                                      </p:to>
                                    </p:set>
                                    <p:anim calcmode="lin" valueType="num">
                                      <p:cBhvr>
                                        <p:cTn id="28" dur="500" fill="hold"/>
                                        <p:tgtEl>
                                          <p:spTgt spid="4101"/>
                                        </p:tgtEl>
                                        <p:attrNameLst>
                                          <p:attrName>ppt_w</p:attrName>
                                        </p:attrNameLst>
                                      </p:cBhvr>
                                      <p:tavLst>
                                        <p:tav tm="0">
                                          <p:val>
                                            <p:strVal val="4*#ppt_w"/>
                                          </p:val>
                                        </p:tav>
                                        <p:tav tm="100000">
                                          <p:val>
                                            <p:strVal val="#ppt_w"/>
                                          </p:val>
                                        </p:tav>
                                      </p:tavLst>
                                    </p:anim>
                                    <p:anim calcmode="lin" valueType="num">
                                      <p:cBhvr>
                                        <p:cTn id="29" dur="500" fill="hold"/>
                                        <p:tgtEl>
                                          <p:spTgt spid="4101"/>
                                        </p:tgtEl>
                                        <p:attrNameLst>
                                          <p:attrName>ppt_h</p:attrName>
                                        </p:attrNameLst>
                                      </p:cBhvr>
                                      <p:tavLst>
                                        <p:tav tm="0">
                                          <p:val>
                                            <p:strVal val="4*#ppt_h"/>
                                          </p:val>
                                        </p:tav>
                                        <p:tav tm="100000">
                                          <p:val>
                                            <p:strVal val="#ppt_h"/>
                                          </p:val>
                                        </p:tav>
                                      </p:tavLst>
                                    </p:anim>
                                  </p:childTnLst>
                                </p:cTn>
                              </p:par>
                            </p:childTnLst>
                          </p:cTn>
                        </p:par>
                        <p:par>
                          <p:cTn id="30" fill="hold">
                            <p:stCondLst>
                              <p:cond delay="3000"/>
                            </p:stCondLst>
                            <p:childTnLst>
                              <p:par>
                                <p:cTn id="31" presetID="22" presetClass="entr" presetSubtype="8" fill="hold" grpId="0" nodeType="afterEffect">
                                  <p:stCondLst>
                                    <p:cond delay="0"/>
                                  </p:stCondLst>
                                  <p:childTnLst>
                                    <p:set>
                                      <p:cBhvr>
                                        <p:cTn id="32" dur="1" fill="hold">
                                          <p:stCondLst>
                                            <p:cond delay="0"/>
                                          </p:stCondLst>
                                        </p:cTn>
                                        <p:tgtEl>
                                          <p:spTgt spid="4100"/>
                                        </p:tgtEl>
                                        <p:attrNameLst>
                                          <p:attrName>style.visibility</p:attrName>
                                        </p:attrNameLst>
                                      </p:cBhvr>
                                      <p:to>
                                        <p:strVal val="visible"/>
                                      </p:to>
                                    </p:set>
                                    <p:animEffect filter="wipe(left)">
                                      <p:cBhvr>
                                        <p:cTn id="33"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0" grpId="0" bldLvl="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图片 6"/>
          <p:cNvPicPr>
            <a:picLocks noChangeAspect="1" noChangeArrowheads="1"/>
          </p:cNvPicPr>
          <p:nvPr/>
        </p:nvPicPr>
        <p:blipFill>
          <a:blip r:embed="rId2" cstate="print"/>
          <a:srcRect l="14134" t="13739" r="10732" b="13994"/>
          <a:stretch>
            <a:fillRect/>
          </a:stretch>
        </p:blipFill>
        <p:spPr bwMode="auto">
          <a:xfrm>
            <a:off x="112713" y="73904"/>
            <a:ext cx="12079287" cy="6834187"/>
          </a:xfrm>
          <a:prstGeom prst="rect">
            <a:avLst/>
          </a:prstGeom>
          <a:blipFill dpi="0" rotWithShape="1">
            <a:blip r:embed="rId2" cstate="print"/>
            <a:srcRect l="14134" t="13739" r="10732" b="13994"/>
            <a:stretch>
              <a:fillRect/>
            </a:stretch>
          </a:blipFill>
          <a:ln w="9525">
            <a:noFill/>
            <a:miter lim="800000"/>
            <a:headEnd/>
            <a:tailEnd/>
          </a:ln>
        </p:spPr>
      </p:pic>
      <p:pic>
        <p:nvPicPr>
          <p:cNvPr id="2053" name="Picture 5" descr="D:\基于机器人的实践方法总结ppt\素材\判断左右转.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813" y="1660825"/>
            <a:ext cx="8545316" cy="6411992"/>
          </a:xfrm>
          <a:prstGeom prst="rect">
            <a:avLst/>
          </a:prstGeom>
          <a:noFill/>
          <a:extLst>
            <a:ext uri="{909E8E84-426E-40DD-AFC4-6F175D3DCCD1}">
              <a14:hiddenFill xmlns:a14="http://schemas.microsoft.com/office/drawing/2010/main">
                <a:solidFill>
                  <a:srgbClr val="FFFFFF"/>
                </a:solidFill>
              </a14:hiddenFill>
            </a:ext>
          </a:extLst>
        </p:spPr>
      </p:pic>
      <p:grpSp>
        <p:nvGrpSpPr>
          <p:cNvPr id="13314" name="Group 3"/>
          <p:cNvGrpSpPr>
            <a:grpSpLocks/>
          </p:cNvGrpSpPr>
          <p:nvPr/>
        </p:nvGrpSpPr>
        <p:grpSpPr bwMode="auto">
          <a:xfrm>
            <a:off x="1241425" y="868073"/>
            <a:ext cx="4483514" cy="474952"/>
            <a:chOff x="0" y="-31952"/>
            <a:chExt cx="4485083" cy="473651"/>
          </a:xfrm>
        </p:grpSpPr>
        <p:pic>
          <p:nvPicPr>
            <p:cNvPr id="13315" name="图片 11"/>
            <p:cNvPicPr>
              <a:picLocks noChangeAspect="1" noChangeArrowheads="1"/>
            </p:cNvPicPr>
            <p:nvPr/>
          </p:nvPicPr>
          <p:blipFill>
            <a:blip r:embed="rId4" cstate="print"/>
            <a:srcRect/>
            <a:stretch>
              <a:fillRect/>
            </a:stretch>
          </p:blipFill>
          <p:spPr bwMode="auto">
            <a:xfrm>
              <a:off x="0" y="0"/>
              <a:ext cx="445349" cy="441699"/>
            </a:xfrm>
            <a:prstGeom prst="rect">
              <a:avLst/>
            </a:prstGeom>
            <a:noFill/>
            <a:ln w="9525">
              <a:noFill/>
              <a:miter lim="800000"/>
              <a:headEnd/>
              <a:tailEnd/>
            </a:ln>
          </p:spPr>
        </p:pic>
        <p:sp>
          <p:nvSpPr>
            <p:cNvPr id="13316" name="文本框 12"/>
            <p:cNvSpPr>
              <a:spLocks noChangeArrowheads="1"/>
            </p:cNvSpPr>
            <p:nvPr/>
          </p:nvSpPr>
          <p:spPr bwMode="auto">
            <a:xfrm>
              <a:off x="527946" y="-31952"/>
              <a:ext cx="3957137" cy="460401"/>
            </a:xfrm>
            <a:prstGeom prst="rect">
              <a:avLst/>
            </a:prstGeom>
            <a:noFill/>
            <a:ln w="9525">
              <a:noFill/>
              <a:miter lim="800000"/>
              <a:headEnd/>
              <a:tailEnd/>
            </a:ln>
          </p:spPr>
          <p:txBody>
            <a:bodyPr wrap="square">
              <a:spAutoFit/>
            </a:bodyPr>
            <a:lstStyle/>
            <a:p>
              <a:r>
                <a:rPr lang="zh-CN" altLang="en-US" sz="2400" b="1" dirty="0">
                  <a:solidFill>
                    <a:schemeClr val="bg1"/>
                  </a:solidFill>
                  <a:latin typeface="微软雅黑" pitchFamily="34" charset="-122"/>
                  <a:ea typeface="微软雅黑" pitchFamily="34" charset="-122"/>
                  <a:sym typeface="微软雅黑" pitchFamily="34" charset="-122"/>
                </a:rPr>
                <a:t>具体算</a:t>
              </a:r>
              <a:r>
                <a:rPr lang="zh-CN" altLang="en-US" sz="2400" b="1" dirty="0" smtClean="0">
                  <a:solidFill>
                    <a:schemeClr val="bg1"/>
                  </a:solidFill>
                  <a:latin typeface="微软雅黑" pitchFamily="34" charset="-122"/>
                  <a:ea typeface="微软雅黑" pitchFamily="34" charset="-122"/>
                  <a:sym typeface="微软雅黑" pitchFamily="34" charset="-122"/>
                </a:rPr>
                <a:t>法 </a:t>
              </a:r>
              <a:r>
                <a:rPr lang="en-US" altLang="zh-CN" sz="2400" b="1" dirty="0" smtClean="0">
                  <a:solidFill>
                    <a:schemeClr val="bg1"/>
                  </a:solidFill>
                  <a:latin typeface="微软雅黑" pitchFamily="34" charset="-122"/>
                  <a:ea typeface="微软雅黑" pitchFamily="34" charset="-122"/>
                  <a:sym typeface="微软雅黑" pitchFamily="34" charset="-122"/>
                </a:rPr>
                <a:t>——</a:t>
              </a:r>
              <a:r>
                <a:rPr lang="zh-CN" altLang="en-US" sz="2400" b="1" dirty="0">
                  <a:solidFill>
                    <a:schemeClr val="bg1"/>
                  </a:solidFill>
                  <a:latin typeface="微软雅黑" pitchFamily="34" charset="-122"/>
                  <a:ea typeface="微软雅黑" pitchFamily="34" charset="-122"/>
                  <a:sym typeface="微软雅黑" pitchFamily="34" charset="-122"/>
                </a:rPr>
                <a:t>左</a:t>
              </a:r>
              <a:r>
                <a:rPr lang="zh-CN" altLang="en-US" sz="2400" b="1" dirty="0" smtClean="0">
                  <a:solidFill>
                    <a:schemeClr val="bg1"/>
                  </a:solidFill>
                  <a:latin typeface="微软雅黑" pitchFamily="34" charset="-122"/>
                  <a:ea typeface="微软雅黑" pitchFamily="34" charset="-122"/>
                  <a:sym typeface="微软雅黑" pitchFamily="34" charset="-122"/>
                </a:rPr>
                <a:t>转</a:t>
              </a:r>
              <a:r>
                <a:rPr lang="en-US" altLang="zh-CN" sz="2400" b="1" dirty="0" smtClean="0">
                  <a:solidFill>
                    <a:schemeClr val="bg1"/>
                  </a:solidFill>
                  <a:latin typeface="微软雅黑" pitchFamily="34" charset="-122"/>
                  <a:ea typeface="微软雅黑" pitchFamily="34" charset="-122"/>
                  <a:sym typeface="微软雅黑" pitchFamily="34" charset="-122"/>
                </a:rPr>
                <a:t>OR</a:t>
              </a:r>
              <a:r>
                <a:rPr lang="zh-CN" altLang="en-US" sz="2400" b="1" dirty="0" smtClean="0">
                  <a:solidFill>
                    <a:schemeClr val="bg1"/>
                  </a:solidFill>
                  <a:latin typeface="微软雅黑" pitchFamily="34" charset="-122"/>
                  <a:ea typeface="微软雅黑" pitchFamily="34" charset="-122"/>
                  <a:sym typeface="微软雅黑" pitchFamily="34" charset="-122"/>
                </a:rPr>
                <a:t>右转</a:t>
              </a:r>
              <a:endParaRPr lang="zh-CN" altLang="en-US" sz="2000" dirty="0"/>
            </a:p>
          </p:txBody>
        </p:sp>
      </p:grpSp>
      <p:pic>
        <p:nvPicPr>
          <p:cNvPr id="13317" name="图片 13"/>
          <p:cNvPicPr>
            <a:picLocks noChangeAspect="1" noChangeArrowheads="1"/>
          </p:cNvPicPr>
          <p:nvPr/>
        </p:nvPicPr>
        <p:blipFill>
          <a:blip r:embed="rId5" cstate="print"/>
          <a:srcRect l="21703" t="82581" r="42166"/>
          <a:stretch>
            <a:fillRect/>
          </a:stretch>
        </p:blipFill>
        <p:spPr bwMode="auto">
          <a:xfrm>
            <a:off x="757238" y="5313363"/>
            <a:ext cx="3878262" cy="1193800"/>
          </a:xfrm>
          <a:prstGeom prst="rect">
            <a:avLst/>
          </a:prstGeom>
          <a:noFill/>
          <a:ln w="9525">
            <a:noFill/>
            <a:miter lim="800000"/>
            <a:headEnd/>
            <a:tailEnd/>
          </a:ln>
        </p:spPr>
      </p:pic>
      <p:pic>
        <p:nvPicPr>
          <p:cNvPr id="13318" name="图片 7"/>
          <p:cNvPicPr>
            <a:picLocks noChangeAspect="1" noChangeArrowheads="1"/>
          </p:cNvPicPr>
          <p:nvPr/>
        </p:nvPicPr>
        <p:blipFill>
          <a:blip r:embed="rId6" cstate="print"/>
          <a:srcRect l="33855" t="893"/>
          <a:stretch>
            <a:fillRect/>
          </a:stretch>
        </p:blipFill>
        <p:spPr bwMode="auto">
          <a:xfrm>
            <a:off x="10109200" y="4670425"/>
            <a:ext cx="1887538" cy="1836738"/>
          </a:xfrm>
          <a:prstGeom prst="rect">
            <a:avLst/>
          </a:prstGeom>
          <a:noFill/>
          <a:ln w="9525">
            <a:noFill/>
            <a:miter lim="800000"/>
            <a:headEnd/>
            <a:tailEnd/>
          </a:ln>
        </p:spPr>
      </p:pic>
      <p:pic>
        <p:nvPicPr>
          <p:cNvPr id="13319" name="图片 9"/>
          <p:cNvPicPr>
            <a:picLocks noChangeAspect="1" noChangeArrowheads="1"/>
          </p:cNvPicPr>
          <p:nvPr/>
        </p:nvPicPr>
        <p:blipFill>
          <a:blip r:embed="rId7" cstate="print"/>
          <a:srcRect l="10100" t="79311" r="74771" b="687"/>
          <a:stretch>
            <a:fillRect/>
          </a:stretch>
        </p:blipFill>
        <p:spPr bwMode="auto">
          <a:xfrm>
            <a:off x="1654175" y="5743307"/>
            <a:ext cx="977900" cy="825500"/>
          </a:xfrm>
          <a:prstGeom prst="rect">
            <a:avLst/>
          </a:prstGeom>
          <a:noFill/>
          <a:ln w="9525">
            <a:noFill/>
            <a:miter lim="800000"/>
            <a:headEnd/>
            <a:tailEnd/>
          </a:ln>
        </p:spPr>
      </p:pic>
      <p:sp>
        <p:nvSpPr>
          <p:cNvPr id="13321" name="Freeform 5"/>
          <p:cNvSpPr>
            <a:spLocks noChangeArrowheads="1"/>
          </p:cNvSpPr>
          <p:nvPr/>
        </p:nvSpPr>
        <p:spPr bwMode="auto">
          <a:xfrm>
            <a:off x="6784975" y="768350"/>
            <a:ext cx="2965450" cy="1365250"/>
          </a:xfrm>
          <a:custGeom>
            <a:avLst/>
            <a:gdLst/>
            <a:ahLst/>
            <a:cxnLst>
              <a:cxn ang="0">
                <a:pos x="1118" y="389"/>
              </a:cxn>
              <a:cxn ang="0">
                <a:pos x="456" y="104"/>
              </a:cxn>
              <a:cxn ang="0">
                <a:pos x="0" y="541"/>
              </a:cxn>
              <a:cxn ang="0">
                <a:pos x="1175" y="541"/>
              </a:cxn>
              <a:cxn ang="0">
                <a:pos x="1118" y="389"/>
              </a:cxn>
            </a:cxnLst>
            <a:rect l="0" t="0" r="r" b="b"/>
            <a:pathLst>
              <a:path w="1175" h="541">
                <a:moveTo>
                  <a:pt x="1118" y="389"/>
                </a:moveTo>
                <a:cubicBezTo>
                  <a:pt x="895" y="0"/>
                  <a:pt x="456" y="104"/>
                  <a:pt x="456" y="104"/>
                </a:cubicBezTo>
                <a:cubicBezTo>
                  <a:pt x="126" y="200"/>
                  <a:pt x="25" y="389"/>
                  <a:pt x="0" y="541"/>
                </a:cubicBezTo>
                <a:cubicBezTo>
                  <a:pt x="1175" y="541"/>
                  <a:pt x="1175" y="541"/>
                  <a:pt x="1175" y="541"/>
                </a:cubicBezTo>
                <a:cubicBezTo>
                  <a:pt x="1150" y="449"/>
                  <a:pt x="1118" y="389"/>
                  <a:pt x="1118" y="389"/>
                </a:cubicBezTo>
                <a:close/>
              </a:path>
            </a:pathLst>
          </a:custGeom>
          <a:solidFill>
            <a:srgbClr val="67CDCC"/>
          </a:solidFill>
          <a:ln w="9525">
            <a:noFill/>
            <a:round/>
            <a:headEnd/>
            <a:tailEnd/>
          </a:ln>
        </p:spPr>
        <p:txBody>
          <a:bodyPr/>
          <a:lstStyle/>
          <a:p>
            <a:endParaRPr lang="zh-CN" altLang="en-US"/>
          </a:p>
        </p:txBody>
      </p:sp>
      <p:sp>
        <p:nvSpPr>
          <p:cNvPr id="13322" name="Freeform 6"/>
          <p:cNvSpPr>
            <a:spLocks noChangeArrowheads="1"/>
          </p:cNvSpPr>
          <p:nvPr/>
        </p:nvSpPr>
        <p:spPr bwMode="auto">
          <a:xfrm>
            <a:off x="6521450" y="2133600"/>
            <a:ext cx="3352800" cy="1125538"/>
          </a:xfrm>
          <a:custGeom>
            <a:avLst/>
            <a:gdLst/>
            <a:ahLst/>
            <a:cxnLst>
              <a:cxn ang="0">
                <a:pos x="118" y="225"/>
              </a:cxn>
              <a:cxn ang="0">
                <a:pos x="102" y="281"/>
              </a:cxn>
              <a:cxn ang="0">
                <a:pos x="8" y="434"/>
              </a:cxn>
              <a:cxn ang="0">
                <a:pos x="0" y="447"/>
              </a:cxn>
              <a:cxn ang="0">
                <a:pos x="1250" y="447"/>
              </a:cxn>
              <a:cxn ang="0">
                <a:pos x="1280" y="0"/>
              </a:cxn>
              <a:cxn ang="0">
                <a:pos x="105" y="0"/>
              </a:cxn>
              <a:cxn ang="0">
                <a:pos x="118" y="225"/>
              </a:cxn>
            </a:cxnLst>
            <a:rect l="0" t="0" r="r" b="b"/>
            <a:pathLst>
              <a:path w="1330" h="447">
                <a:moveTo>
                  <a:pt x="118" y="225"/>
                </a:moveTo>
                <a:cubicBezTo>
                  <a:pt x="121" y="237"/>
                  <a:pt x="116" y="242"/>
                  <a:pt x="102" y="281"/>
                </a:cubicBezTo>
                <a:cubicBezTo>
                  <a:pt x="89" y="321"/>
                  <a:pt x="18" y="422"/>
                  <a:pt x="8" y="434"/>
                </a:cubicBezTo>
                <a:cubicBezTo>
                  <a:pt x="5" y="438"/>
                  <a:pt x="2" y="442"/>
                  <a:pt x="0" y="447"/>
                </a:cubicBezTo>
                <a:cubicBezTo>
                  <a:pt x="1250" y="447"/>
                  <a:pt x="1250" y="447"/>
                  <a:pt x="1250" y="447"/>
                </a:cubicBezTo>
                <a:cubicBezTo>
                  <a:pt x="1330" y="289"/>
                  <a:pt x="1311" y="119"/>
                  <a:pt x="1280" y="0"/>
                </a:cubicBezTo>
                <a:cubicBezTo>
                  <a:pt x="105" y="0"/>
                  <a:pt x="105" y="0"/>
                  <a:pt x="105" y="0"/>
                </a:cubicBezTo>
                <a:cubicBezTo>
                  <a:pt x="85" y="125"/>
                  <a:pt x="118" y="225"/>
                  <a:pt x="118" y="225"/>
                </a:cubicBezTo>
              </a:path>
            </a:pathLst>
          </a:custGeom>
          <a:solidFill>
            <a:srgbClr val="EBAC07"/>
          </a:solidFill>
          <a:ln w="9525">
            <a:noFill/>
            <a:round/>
            <a:headEnd/>
            <a:tailEnd/>
          </a:ln>
        </p:spPr>
        <p:txBody>
          <a:bodyPr/>
          <a:lstStyle/>
          <a:p>
            <a:endParaRPr lang="zh-CN" altLang="en-US"/>
          </a:p>
        </p:txBody>
      </p:sp>
      <p:sp>
        <p:nvSpPr>
          <p:cNvPr id="13323" name="Freeform 7"/>
          <p:cNvSpPr>
            <a:spLocks noChangeArrowheads="1"/>
          </p:cNvSpPr>
          <p:nvPr/>
        </p:nvSpPr>
        <p:spPr bwMode="auto">
          <a:xfrm>
            <a:off x="6500813" y="3260725"/>
            <a:ext cx="3173412" cy="1125538"/>
          </a:xfrm>
          <a:custGeom>
            <a:avLst/>
            <a:gdLst/>
            <a:ahLst/>
            <a:cxnLst>
              <a:cxn ang="0">
                <a:pos x="1" y="25"/>
              </a:cxn>
              <a:cxn ang="0">
                <a:pos x="20" y="65"/>
              </a:cxn>
              <a:cxn ang="0">
                <a:pos x="117" y="80"/>
              </a:cxn>
              <a:cxn ang="0">
                <a:pos x="131" y="109"/>
              </a:cxn>
              <a:cxn ang="0">
                <a:pos x="110" y="130"/>
              </a:cxn>
              <a:cxn ang="0">
                <a:pos x="100" y="151"/>
              </a:cxn>
              <a:cxn ang="0">
                <a:pos x="110" y="175"/>
              </a:cxn>
              <a:cxn ang="0">
                <a:pos x="138" y="216"/>
              </a:cxn>
              <a:cxn ang="0">
                <a:pos x="130" y="228"/>
              </a:cxn>
              <a:cxn ang="0">
                <a:pos x="122" y="246"/>
              </a:cxn>
              <a:cxn ang="0">
                <a:pos x="124" y="273"/>
              </a:cxn>
              <a:cxn ang="0">
                <a:pos x="170" y="315"/>
              </a:cxn>
              <a:cxn ang="0">
                <a:pos x="171" y="329"/>
              </a:cxn>
              <a:cxn ang="0">
                <a:pos x="179" y="447"/>
              </a:cxn>
              <a:cxn ang="0">
                <a:pos x="1116" y="447"/>
              </a:cxn>
              <a:cxn ang="0">
                <a:pos x="1083" y="331"/>
              </a:cxn>
              <a:cxn ang="0">
                <a:pos x="1190" y="101"/>
              </a:cxn>
              <a:cxn ang="0">
                <a:pos x="1258" y="0"/>
              </a:cxn>
              <a:cxn ang="0">
                <a:pos x="8" y="0"/>
              </a:cxn>
              <a:cxn ang="0">
                <a:pos x="1" y="25"/>
              </a:cxn>
            </a:cxnLst>
            <a:rect l="0" t="0" r="r" b="b"/>
            <a:pathLst>
              <a:path w="1258" h="447">
                <a:moveTo>
                  <a:pt x="1" y="25"/>
                </a:moveTo>
                <a:cubicBezTo>
                  <a:pt x="0" y="43"/>
                  <a:pt x="7" y="58"/>
                  <a:pt x="20" y="65"/>
                </a:cubicBezTo>
                <a:cubicBezTo>
                  <a:pt x="33" y="73"/>
                  <a:pt x="117" y="80"/>
                  <a:pt x="117" y="80"/>
                </a:cubicBezTo>
                <a:cubicBezTo>
                  <a:pt x="131" y="109"/>
                  <a:pt x="131" y="109"/>
                  <a:pt x="131" y="109"/>
                </a:cubicBezTo>
                <a:cubicBezTo>
                  <a:pt x="131" y="109"/>
                  <a:pt x="117" y="122"/>
                  <a:pt x="110" y="130"/>
                </a:cubicBezTo>
                <a:cubicBezTo>
                  <a:pt x="104" y="139"/>
                  <a:pt x="102" y="143"/>
                  <a:pt x="100" y="151"/>
                </a:cubicBezTo>
                <a:cubicBezTo>
                  <a:pt x="99" y="160"/>
                  <a:pt x="105" y="169"/>
                  <a:pt x="110" y="175"/>
                </a:cubicBezTo>
                <a:cubicBezTo>
                  <a:pt x="114" y="182"/>
                  <a:pt x="138" y="216"/>
                  <a:pt x="138" y="216"/>
                </a:cubicBezTo>
                <a:cubicBezTo>
                  <a:pt x="138" y="216"/>
                  <a:pt x="134" y="222"/>
                  <a:pt x="130" y="228"/>
                </a:cubicBezTo>
                <a:cubicBezTo>
                  <a:pt x="125" y="235"/>
                  <a:pt x="122" y="246"/>
                  <a:pt x="122" y="246"/>
                </a:cubicBezTo>
                <a:cubicBezTo>
                  <a:pt x="119" y="254"/>
                  <a:pt x="119" y="263"/>
                  <a:pt x="124" y="273"/>
                </a:cubicBezTo>
                <a:cubicBezTo>
                  <a:pt x="130" y="282"/>
                  <a:pt x="165" y="309"/>
                  <a:pt x="170" y="315"/>
                </a:cubicBezTo>
                <a:cubicBezTo>
                  <a:pt x="174" y="322"/>
                  <a:pt x="171" y="329"/>
                  <a:pt x="171" y="329"/>
                </a:cubicBezTo>
                <a:cubicBezTo>
                  <a:pt x="154" y="381"/>
                  <a:pt x="165" y="422"/>
                  <a:pt x="179" y="447"/>
                </a:cubicBezTo>
                <a:cubicBezTo>
                  <a:pt x="1116" y="447"/>
                  <a:pt x="1116" y="447"/>
                  <a:pt x="1116" y="447"/>
                </a:cubicBezTo>
                <a:cubicBezTo>
                  <a:pt x="1100" y="402"/>
                  <a:pt x="1088" y="361"/>
                  <a:pt x="1083" y="331"/>
                </a:cubicBezTo>
                <a:cubicBezTo>
                  <a:pt x="1068" y="232"/>
                  <a:pt x="1190" y="101"/>
                  <a:pt x="1190" y="101"/>
                </a:cubicBezTo>
                <a:cubicBezTo>
                  <a:pt x="1218" y="68"/>
                  <a:pt x="1240" y="34"/>
                  <a:pt x="1258" y="0"/>
                </a:cubicBezTo>
                <a:cubicBezTo>
                  <a:pt x="8" y="0"/>
                  <a:pt x="8" y="0"/>
                  <a:pt x="8" y="0"/>
                </a:cubicBezTo>
                <a:cubicBezTo>
                  <a:pt x="4" y="7"/>
                  <a:pt x="2" y="14"/>
                  <a:pt x="1" y="25"/>
                </a:cubicBezTo>
              </a:path>
            </a:pathLst>
          </a:custGeom>
          <a:solidFill>
            <a:srgbClr val="A2B932"/>
          </a:solidFill>
          <a:ln w="9525">
            <a:noFill/>
            <a:round/>
            <a:headEnd/>
            <a:tailEnd/>
          </a:ln>
        </p:spPr>
        <p:txBody>
          <a:bodyPr/>
          <a:lstStyle/>
          <a:p>
            <a:endParaRPr lang="zh-CN" altLang="en-US"/>
          </a:p>
        </p:txBody>
      </p:sp>
      <p:sp>
        <p:nvSpPr>
          <p:cNvPr id="13324" name="Freeform 8"/>
          <p:cNvSpPr>
            <a:spLocks noChangeArrowheads="1"/>
          </p:cNvSpPr>
          <p:nvPr/>
        </p:nvSpPr>
        <p:spPr bwMode="auto">
          <a:xfrm>
            <a:off x="6953250" y="4386263"/>
            <a:ext cx="2828925" cy="1127125"/>
          </a:xfrm>
          <a:custGeom>
            <a:avLst/>
            <a:gdLst/>
            <a:ahLst/>
            <a:cxnLst>
              <a:cxn ang="0">
                <a:pos x="22" y="29"/>
              </a:cxn>
              <a:cxn ang="0">
                <a:pos x="291" y="13"/>
              </a:cxn>
              <a:cxn ang="0">
                <a:pos x="357" y="227"/>
              </a:cxn>
              <a:cxn ang="0">
                <a:pos x="353" y="227"/>
              </a:cxn>
              <a:cxn ang="0">
                <a:pos x="140" y="447"/>
              </a:cxn>
              <a:cxn ang="0">
                <a:pos x="1055" y="447"/>
              </a:cxn>
              <a:cxn ang="0">
                <a:pos x="1122" y="447"/>
              </a:cxn>
              <a:cxn ang="0">
                <a:pos x="1038" y="224"/>
              </a:cxn>
              <a:cxn ang="0">
                <a:pos x="937" y="0"/>
              </a:cxn>
              <a:cxn ang="0">
                <a:pos x="0" y="0"/>
              </a:cxn>
              <a:cxn ang="0">
                <a:pos x="22" y="29"/>
              </a:cxn>
            </a:cxnLst>
            <a:rect l="0" t="0" r="r" b="b"/>
            <a:pathLst>
              <a:path w="1122" h="447">
                <a:moveTo>
                  <a:pt x="22" y="29"/>
                </a:moveTo>
                <a:cubicBezTo>
                  <a:pt x="73" y="71"/>
                  <a:pt x="257" y="9"/>
                  <a:pt x="291" y="13"/>
                </a:cubicBezTo>
                <a:cubicBezTo>
                  <a:pt x="316" y="17"/>
                  <a:pt x="345" y="158"/>
                  <a:pt x="357" y="227"/>
                </a:cubicBezTo>
                <a:cubicBezTo>
                  <a:pt x="353" y="227"/>
                  <a:pt x="353" y="227"/>
                  <a:pt x="353" y="227"/>
                </a:cubicBezTo>
                <a:cubicBezTo>
                  <a:pt x="353" y="227"/>
                  <a:pt x="194" y="418"/>
                  <a:pt x="140" y="447"/>
                </a:cubicBezTo>
                <a:cubicBezTo>
                  <a:pt x="1055" y="447"/>
                  <a:pt x="1055" y="447"/>
                  <a:pt x="1055" y="447"/>
                </a:cubicBezTo>
                <a:cubicBezTo>
                  <a:pt x="1122" y="447"/>
                  <a:pt x="1122" y="447"/>
                  <a:pt x="1122" y="447"/>
                </a:cubicBezTo>
                <a:cubicBezTo>
                  <a:pt x="1038" y="224"/>
                  <a:pt x="1038" y="224"/>
                  <a:pt x="1038" y="224"/>
                </a:cubicBezTo>
                <a:cubicBezTo>
                  <a:pt x="1004" y="162"/>
                  <a:pt x="965" y="76"/>
                  <a:pt x="937" y="0"/>
                </a:cubicBezTo>
                <a:cubicBezTo>
                  <a:pt x="0" y="0"/>
                  <a:pt x="0" y="0"/>
                  <a:pt x="0" y="0"/>
                </a:cubicBezTo>
                <a:cubicBezTo>
                  <a:pt x="8" y="15"/>
                  <a:pt x="18" y="25"/>
                  <a:pt x="22" y="29"/>
                </a:cubicBezTo>
                <a:close/>
              </a:path>
            </a:pathLst>
          </a:custGeom>
          <a:solidFill>
            <a:srgbClr val="4C6062"/>
          </a:solidFill>
          <a:ln w="9525">
            <a:noFill/>
            <a:round/>
            <a:headEnd/>
            <a:tailEnd/>
          </a:ln>
        </p:spPr>
        <p:txBody>
          <a:bodyPr/>
          <a:lstStyle/>
          <a:p>
            <a:endParaRPr lang="zh-CN" altLang="en-US"/>
          </a:p>
        </p:txBody>
      </p:sp>
      <p:grpSp>
        <p:nvGrpSpPr>
          <p:cNvPr id="13325" name="Group 13"/>
          <p:cNvGrpSpPr>
            <a:grpSpLocks/>
          </p:cNvGrpSpPr>
          <p:nvPr/>
        </p:nvGrpSpPr>
        <p:grpSpPr bwMode="auto">
          <a:xfrm>
            <a:off x="8345488" y="1381125"/>
            <a:ext cx="681037" cy="573088"/>
            <a:chOff x="0" y="0"/>
            <a:chExt cx="679832" cy="573664"/>
          </a:xfrm>
        </p:grpSpPr>
        <p:sp>
          <p:nvSpPr>
            <p:cNvPr id="13" name="Freeform 11"/>
            <p:cNvSpPr>
              <a:spLocks noChangeArrowheads="1"/>
            </p:cNvSpPr>
            <p:nvPr/>
          </p:nvSpPr>
          <p:spPr bwMode="auto">
            <a:xfrm>
              <a:off x="23973" y="10274"/>
              <a:ext cx="630173" cy="539415"/>
            </a:xfrm>
            <a:custGeom>
              <a:avLst/>
              <a:gdLst/>
              <a:ahLst/>
              <a:cxnLst>
                <a:cxn ang="0">
                  <a:pos x="128" y="209"/>
                </a:cxn>
                <a:cxn ang="0">
                  <a:pos x="114" y="179"/>
                </a:cxn>
                <a:cxn ang="0">
                  <a:pos x="93" y="172"/>
                </a:cxn>
                <a:cxn ang="0">
                  <a:pos x="73" y="170"/>
                </a:cxn>
                <a:cxn ang="0">
                  <a:pos x="55" y="149"/>
                </a:cxn>
                <a:cxn ang="0">
                  <a:pos x="20" y="124"/>
                </a:cxn>
                <a:cxn ang="0">
                  <a:pos x="11" y="102"/>
                </a:cxn>
                <a:cxn ang="0">
                  <a:pos x="5" y="74"/>
                </a:cxn>
                <a:cxn ang="0">
                  <a:pos x="13" y="59"/>
                </a:cxn>
                <a:cxn ang="0">
                  <a:pos x="18" y="43"/>
                </a:cxn>
                <a:cxn ang="0">
                  <a:pos x="64" y="16"/>
                </a:cxn>
                <a:cxn ang="0">
                  <a:pos x="105" y="8"/>
                </a:cxn>
                <a:cxn ang="0">
                  <a:pos x="125" y="7"/>
                </a:cxn>
                <a:cxn ang="0">
                  <a:pos x="144" y="11"/>
                </a:cxn>
                <a:cxn ang="0">
                  <a:pos x="167" y="12"/>
                </a:cxn>
                <a:cxn ang="0">
                  <a:pos x="189" y="18"/>
                </a:cxn>
                <a:cxn ang="0">
                  <a:pos x="213" y="28"/>
                </a:cxn>
                <a:cxn ang="0">
                  <a:pos x="232" y="50"/>
                </a:cxn>
                <a:cxn ang="0">
                  <a:pos x="239" y="68"/>
                </a:cxn>
                <a:cxn ang="0">
                  <a:pos x="245" y="97"/>
                </a:cxn>
                <a:cxn ang="0">
                  <a:pos x="247" y="114"/>
                </a:cxn>
                <a:cxn ang="0">
                  <a:pos x="243" y="126"/>
                </a:cxn>
                <a:cxn ang="0">
                  <a:pos x="241" y="143"/>
                </a:cxn>
                <a:cxn ang="0">
                  <a:pos x="217" y="154"/>
                </a:cxn>
                <a:cxn ang="0">
                  <a:pos x="200" y="194"/>
                </a:cxn>
                <a:cxn ang="0">
                  <a:pos x="157" y="194"/>
                </a:cxn>
                <a:cxn ang="0">
                  <a:pos x="162" y="208"/>
                </a:cxn>
                <a:cxn ang="0">
                  <a:pos x="140" y="214"/>
                </a:cxn>
                <a:cxn ang="0">
                  <a:pos x="128" y="209"/>
                </a:cxn>
              </a:cxnLst>
              <a:rect l="0" t="0" r="r" b="b"/>
              <a:pathLst>
                <a:path w="250" h="214">
                  <a:moveTo>
                    <a:pt x="128" y="209"/>
                  </a:moveTo>
                  <a:cubicBezTo>
                    <a:pt x="114" y="179"/>
                    <a:pt x="114" y="179"/>
                    <a:pt x="114" y="179"/>
                  </a:cubicBezTo>
                  <a:cubicBezTo>
                    <a:pt x="114" y="179"/>
                    <a:pt x="102" y="172"/>
                    <a:pt x="93" y="172"/>
                  </a:cubicBezTo>
                  <a:cubicBezTo>
                    <a:pt x="84" y="172"/>
                    <a:pt x="85" y="176"/>
                    <a:pt x="73" y="170"/>
                  </a:cubicBezTo>
                  <a:cubicBezTo>
                    <a:pt x="60" y="164"/>
                    <a:pt x="57" y="153"/>
                    <a:pt x="55" y="149"/>
                  </a:cubicBezTo>
                  <a:cubicBezTo>
                    <a:pt x="53" y="145"/>
                    <a:pt x="26" y="129"/>
                    <a:pt x="20" y="124"/>
                  </a:cubicBezTo>
                  <a:cubicBezTo>
                    <a:pt x="14" y="119"/>
                    <a:pt x="10" y="105"/>
                    <a:pt x="11" y="102"/>
                  </a:cubicBezTo>
                  <a:cubicBezTo>
                    <a:pt x="13" y="100"/>
                    <a:pt x="0" y="85"/>
                    <a:pt x="5" y="74"/>
                  </a:cubicBezTo>
                  <a:cubicBezTo>
                    <a:pt x="9" y="63"/>
                    <a:pt x="13" y="59"/>
                    <a:pt x="13" y="59"/>
                  </a:cubicBezTo>
                  <a:cubicBezTo>
                    <a:pt x="13" y="59"/>
                    <a:pt x="5" y="56"/>
                    <a:pt x="18" y="43"/>
                  </a:cubicBezTo>
                  <a:cubicBezTo>
                    <a:pt x="31" y="31"/>
                    <a:pt x="49" y="10"/>
                    <a:pt x="64" y="16"/>
                  </a:cubicBezTo>
                  <a:cubicBezTo>
                    <a:pt x="64" y="16"/>
                    <a:pt x="91" y="0"/>
                    <a:pt x="105" y="8"/>
                  </a:cubicBezTo>
                  <a:cubicBezTo>
                    <a:pt x="119" y="16"/>
                    <a:pt x="117" y="7"/>
                    <a:pt x="125" y="7"/>
                  </a:cubicBezTo>
                  <a:cubicBezTo>
                    <a:pt x="134" y="7"/>
                    <a:pt x="139" y="7"/>
                    <a:pt x="144" y="11"/>
                  </a:cubicBezTo>
                  <a:cubicBezTo>
                    <a:pt x="148" y="14"/>
                    <a:pt x="156" y="7"/>
                    <a:pt x="167" y="12"/>
                  </a:cubicBezTo>
                  <a:cubicBezTo>
                    <a:pt x="178" y="17"/>
                    <a:pt x="189" y="18"/>
                    <a:pt x="189" y="18"/>
                  </a:cubicBezTo>
                  <a:cubicBezTo>
                    <a:pt x="189" y="18"/>
                    <a:pt x="204" y="18"/>
                    <a:pt x="213" y="28"/>
                  </a:cubicBezTo>
                  <a:cubicBezTo>
                    <a:pt x="222" y="38"/>
                    <a:pt x="225" y="43"/>
                    <a:pt x="232" y="50"/>
                  </a:cubicBezTo>
                  <a:cubicBezTo>
                    <a:pt x="239" y="58"/>
                    <a:pt x="233" y="60"/>
                    <a:pt x="239" y="68"/>
                  </a:cubicBezTo>
                  <a:cubicBezTo>
                    <a:pt x="245" y="75"/>
                    <a:pt x="245" y="88"/>
                    <a:pt x="245" y="97"/>
                  </a:cubicBezTo>
                  <a:cubicBezTo>
                    <a:pt x="245" y="107"/>
                    <a:pt x="245" y="108"/>
                    <a:pt x="247" y="114"/>
                  </a:cubicBezTo>
                  <a:cubicBezTo>
                    <a:pt x="250" y="121"/>
                    <a:pt x="243" y="126"/>
                    <a:pt x="243" y="126"/>
                  </a:cubicBezTo>
                  <a:cubicBezTo>
                    <a:pt x="243" y="126"/>
                    <a:pt x="249" y="133"/>
                    <a:pt x="241" y="143"/>
                  </a:cubicBezTo>
                  <a:cubicBezTo>
                    <a:pt x="232" y="153"/>
                    <a:pt x="217" y="154"/>
                    <a:pt x="217" y="154"/>
                  </a:cubicBezTo>
                  <a:cubicBezTo>
                    <a:pt x="217" y="154"/>
                    <a:pt x="215" y="190"/>
                    <a:pt x="200" y="194"/>
                  </a:cubicBezTo>
                  <a:cubicBezTo>
                    <a:pt x="185" y="199"/>
                    <a:pt x="157" y="194"/>
                    <a:pt x="157" y="194"/>
                  </a:cubicBezTo>
                  <a:cubicBezTo>
                    <a:pt x="157" y="194"/>
                    <a:pt x="163" y="204"/>
                    <a:pt x="162" y="208"/>
                  </a:cubicBezTo>
                  <a:cubicBezTo>
                    <a:pt x="161" y="212"/>
                    <a:pt x="145" y="214"/>
                    <a:pt x="140" y="214"/>
                  </a:cubicBezTo>
                  <a:cubicBezTo>
                    <a:pt x="136" y="214"/>
                    <a:pt x="128" y="209"/>
                    <a:pt x="128" y="209"/>
                  </a:cubicBezTo>
                  <a:close/>
                </a:path>
              </a:pathLst>
            </a:custGeom>
            <a:solidFill>
              <a:srgbClr val="FFFFFF"/>
            </a:solidFill>
            <a:ln w="9525">
              <a:noFill/>
              <a:round/>
              <a:headEnd/>
              <a:tailEnd/>
            </a:ln>
          </p:spPr>
          <p:txBody>
            <a:bodyPr/>
            <a:lstStyle/>
            <a:p>
              <a:endParaRPr lang="zh-CN" altLang="en-US"/>
            </a:p>
          </p:txBody>
        </p:sp>
        <p:sp>
          <p:nvSpPr>
            <p:cNvPr id="13326" name="Freeform 12"/>
            <p:cNvSpPr>
              <a:spLocks noEditPoints="1" noChangeArrowheads="1"/>
            </p:cNvSpPr>
            <p:nvPr/>
          </p:nvSpPr>
          <p:spPr bwMode="auto">
            <a:xfrm>
              <a:off x="0" y="0"/>
              <a:ext cx="679832" cy="573664"/>
            </a:xfrm>
            <a:custGeom>
              <a:avLst/>
              <a:gdLst/>
              <a:ahLst/>
              <a:cxnLst>
                <a:cxn ang="0">
                  <a:pos x="257" y="66"/>
                </a:cxn>
                <a:cxn ang="0">
                  <a:pos x="244" y="40"/>
                </a:cxn>
                <a:cxn ang="0">
                  <a:pos x="182" y="7"/>
                </a:cxn>
                <a:cxn ang="0">
                  <a:pos x="158" y="5"/>
                </a:cxn>
                <a:cxn ang="0">
                  <a:pos x="120" y="3"/>
                </a:cxn>
                <a:cxn ang="0">
                  <a:pos x="68" y="9"/>
                </a:cxn>
                <a:cxn ang="0">
                  <a:pos x="11" y="62"/>
                </a:cxn>
                <a:cxn ang="0">
                  <a:pos x="11" y="106"/>
                </a:cxn>
                <a:cxn ang="0">
                  <a:pos x="38" y="146"/>
                </a:cxn>
                <a:cxn ang="0">
                  <a:pos x="93" y="187"/>
                </a:cxn>
                <a:cxn ang="0">
                  <a:pos x="116" y="191"/>
                </a:cxn>
                <a:cxn ang="0">
                  <a:pos x="150" y="228"/>
                </a:cxn>
                <a:cxn ang="0">
                  <a:pos x="192" y="211"/>
                </a:cxn>
                <a:cxn ang="0">
                  <a:pos x="259" y="154"/>
                </a:cxn>
                <a:cxn ang="0">
                  <a:pos x="120" y="164"/>
                </a:cxn>
                <a:cxn ang="0">
                  <a:pos x="157" y="149"/>
                </a:cxn>
                <a:cxn ang="0">
                  <a:pos x="119" y="169"/>
                </a:cxn>
                <a:cxn ang="0">
                  <a:pos x="232" y="146"/>
                </a:cxn>
                <a:cxn ang="0">
                  <a:pos x="167" y="163"/>
                </a:cxn>
                <a:cxn ang="0">
                  <a:pos x="200" y="141"/>
                </a:cxn>
                <a:cxn ang="0">
                  <a:pos x="179" y="122"/>
                </a:cxn>
                <a:cxn ang="0">
                  <a:pos x="165" y="86"/>
                </a:cxn>
                <a:cxn ang="0">
                  <a:pos x="172" y="134"/>
                </a:cxn>
                <a:cxn ang="0">
                  <a:pos x="108" y="157"/>
                </a:cxn>
                <a:cxn ang="0">
                  <a:pos x="94" y="166"/>
                </a:cxn>
                <a:cxn ang="0">
                  <a:pos x="75" y="150"/>
                </a:cxn>
                <a:cxn ang="0">
                  <a:pos x="83" y="138"/>
                </a:cxn>
                <a:cxn ang="0">
                  <a:pos x="70" y="131"/>
                </a:cxn>
                <a:cxn ang="0">
                  <a:pos x="63" y="98"/>
                </a:cxn>
                <a:cxn ang="0">
                  <a:pos x="56" y="133"/>
                </a:cxn>
                <a:cxn ang="0">
                  <a:pos x="31" y="109"/>
                </a:cxn>
                <a:cxn ang="0">
                  <a:pos x="29" y="72"/>
                </a:cxn>
                <a:cxn ang="0">
                  <a:pos x="69" y="47"/>
                </a:cxn>
                <a:cxn ang="0">
                  <a:pos x="35" y="55"/>
                </a:cxn>
                <a:cxn ang="0">
                  <a:pos x="69" y="30"/>
                </a:cxn>
                <a:cxn ang="0">
                  <a:pos x="110" y="21"/>
                </a:cxn>
                <a:cxn ang="0">
                  <a:pos x="127" y="40"/>
                </a:cxn>
                <a:cxn ang="0">
                  <a:pos x="115" y="53"/>
                </a:cxn>
                <a:cxn ang="0">
                  <a:pos x="86" y="85"/>
                </a:cxn>
                <a:cxn ang="0">
                  <a:pos x="110" y="81"/>
                </a:cxn>
                <a:cxn ang="0">
                  <a:pos x="119" y="93"/>
                </a:cxn>
                <a:cxn ang="0">
                  <a:pos x="123" y="65"/>
                </a:cxn>
                <a:cxn ang="0">
                  <a:pos x="128" y="62"/>
                </a:cxn>
                <a:cxn ang="0">
                  <a:pos x="134" y="23"/>
                </a:cxn>
                <a:cxn ang="0">
                  <a:pos x="147" y="23"/>
                </a:cxn>
                <a:cxn ang="0">
                  <a:pos x="173" y="26"/>
                </a:cxn>
                <a:cxn ang="0">
                  <a:pos x="215" y="39"/>
                </a:cxn>
                <a:cxn ang="0">
                  <a:pos x="235" y="62"/>
                </a:cxn>
                <a:cxn ang="0">
                  <a:pos x="231" y="63"/>
                </a:cxn>
                <a:cxn ang="0">
                  <a:pos x="243" y="85"/>
                </a:cxn>
                <a:cxn ang="0">
                  <a:pos x="235" y="107"/>
                </a:cxn>
                <a:cxn ang="0">
                  <a:pos x="205" y="64"/>
                </a:cxn>
                <a:cxn ang="0">
                  <a:pos x="208" y="107"/>
                </a:cxn>
                <a:cxn ang="0">
                  <a:pos x="238" y="128"/>
                </a:cxn>
                <a:cxn ang="0">
                  <a:pos x="243" y="140"/>
                </a:cxn>
              </a:cxnLst>
              <a:rect l="0" t="0" r="r" b="b"/>
              <a:pathLst>
                <a:path w="270" h="228">
                  <a:moveTo>
                    <a:pt x="267" y="115"/>
                  </a:moveTo>
                  <a:cubicBezTo>
                    <a:pt x="265" y="110"/>
                    <a:pt x="265" y="110"/>
                    <a:pt x="265" y="101"/>
                  </a:cubicBezTo>
                  <a:cubicBezTo>
                    <a:pt x="265" y="91"/>
                    <a:pt x="265" y="76"/>
                    <a:pt x="257" y="66"/>
                  </a:cubicBezTo>
                  <a:cubicBezTo>
                    <a:pt x="256" y="64"/>
                    <a:pt x="256" y="64"/>
                    <a:pt x="256" y="63"/>
                  </a:cubicBezTo>
                  <a:cubicBezTo>
                    <a:pt x="256" y="59"/>
                    <a:pt x="255" y="53"/>
                    <a:pt x="250" y="47"/>
                  </a:cubicBezTo>
                  <a:cubicBezTo>
                    <a:pt x="248" y="45"/>
                    <a:pt x="246" y="42"/>
                    <a:pt x="244" y="40"/>
                  </a:cubicBezTo>
                  <a:cubicBezTo>
                    <a:pt x="240" y="36"/>
                    <a:pt x="236" y="32"/>
                    <a:pt x="230" y="25"/>
                  </a:cubicBezTo>
                  <a:cubicBezTo>
                    <a:pt x="219" y="13"/>
                    <a:pt x="203" y="12"/>
                    <a:pt x="200" y="12"/>
                  </a:cubicBezTo>
                  <a:cubicBezTo>
                    <a:pt x="198" y="12"/>
                    <a:pt x="190" y="11"/>
                    <a:pt x="182" y="7"/>
                  </a:cubicBezTo>
                  <a:cubicBezTo>
                    <a:pt x="177" y="5"/>
                    <a:pt x="173" y="4"/>
                    <a:pt x="168" y="4"/>
                  </a:cubicBezTo>
                  <a:cubicBezTo>
                    <a:pt x="165" y="4"/>
                    <a:pt x="162" y="4"/>
                    <a:pt x="160" y="5"/>
                  </a:cubicBezTo>
                  <a:cubicBezTo>
                    <a:pt x="159" y="5"/>
                    <a:pt x="159" y="5"/>
                    <a:pt x="158" y="5"/>
                  </a:cubicBezTo>
                  <a:cubicBezTo>
                    <a:pt x="152" y="1"/>
                    <a:pt x="144" y="1"/>
                    <a:pt x="135" y="1"/>
                  </a:cubicBezTo>
                  <a:cubicBezTo>
                    <a:pt x="129" y="1"/>
                    <a:pt x="126" y="3"/>
                    <a:pt x="123" y="5"/>
                  </a:cubicBezTo>
                  <a:cubicBezTo>
                    <a:pt x="123" y="4"/>
                    <a:pt x="122" y="4"/>
                    <a:pt x="120" y="3"/>
                  </a:cubicBezTo>
                  <a:cubicBezTo>
                    <a:pt x="116" y="1"/>
                    <a:pt x="111" y="0"/>
                    <a:pt x="106" y="0"/>
                  </a:cubicBezTo>
                  <a:cubicBezTo>
                    <a:pt x="93" y="0"/>
                    <a:pt x="79" y="6"/>
                    <a:pt x="72" y="9"/>
                  </a:cubicBezTo>
                  <a:cubicBezTo>
                    <a:pt x="71" y="9"/>
                    <a:pt x="69" y="9"/>
                    <a:pt x="68" y="9"/>
                  </a:cubicBezTo>
                  <a:cubicBezTo>
                    <a:pt x="51" y="9"/>
                    <a:pt x="36" y="24"/>
                    <a:pt x="24" y="36"/>
                  </a:cubicBezTo>
                  <a:cubicBezTo>
                    <a:pt x="23" y="38"/>
                    <a:pt x="22" y="39"/>
                    <a:pt x="21" y="40"/>
                  </a:cubicBezTo>
                  <a:cubicBezTo>
                    <a:pt x="15" y="45"/>
                    <a:pt x="9" y="53"/>
                    <a:pt x="11" y="62"/>
                  </a:cubicBezTo>
                  <a:cubicBezTo>
                    <a:pt x="9" y="65"/>
                    <a:pt x="7" y="69"/>
                    <a:pt x="5" y="74"/>
                  </a:cubicBezTo>
                  <a:cubicBezTo>
                    <a:pt x="0" y="85"/>
                    <a:pt x="6" y="97"/>
                    <a:pt x="10" y="104"/>
                  </a:cubicBezTo>
                  <a:cubicBezTo>
                    <a:pt x="10" y="105"/>
                    <a:pt x="10" y="106"/>
                    <a:pt x="11" y="106"/>
                  </a:cubicBezTo>
                  <a:cubicBezTo>
                    <a:pt x="10" y="109"/>
                    <a:pt x="11" y="114"/>
                    <a:pt x="13" y="120"/>
                  </a:cubicBezTo>
                  <a:cubicBezTo>
                    <a:pt x="14" y="124"/>
                    <a:pt x="18" y="131"/>
                    <a:pt x="23" y="135"/>
                  </a:cubicBezTo>
                  <a:cubicBezTo>
                    <a:pt x="26" y="138"/>
                    <a:pt x="30" y="141"/>
                    <a:pt x="38" y="146"/>
                  </a:cubicBezTo>
                  <a:cubicBezTo>
                    <a:pt x="44" y="149"/>
                    <a:pt x="53" y="155"/>
                    <a:pt x="56" y="158"/>
                  </a:cubicBezTo>
                  <a:cubicBezTo>
                    <a:pt x="58" y="164"/>
                    <a:pt x="63" y="176"/>
                    <a:pt x="78" y="183"/>
                  </a:cubicBezTo>
                  <a:cubicBezTo>
                    <a:pt x="85" y="186"/>
                    <a:pt x="89" y="187"/>
                    <a:pt x="93" y="187"/>
                  </a:cubicBezTo>
                  <a:cubicBezTo>
                    <a:pt x="96" y="187"/>
                    <a:pt x="98" y="187"/>
                    <a:pt x="99" y="187"/>
                  </a:cubicBezTo>
                  <a:cubicBezTo>
                    <a:pt x="100" y="186"/>
                    <a:pt x="101" y="186"/>
                    <a:pt x="103" y="186"/>
                  </a:cubicBezTo>
                  <a:cubicBezTo>
                    <a:pt x="107" y="186"/>
                    <a:pt x="112" y="188"/>
                    <a:pt x="116" y="191"/>
                  </a:cubicBezTo>
                  <a:cubicBezTo>
                    <a:pt x="128" y="217"/>
                    <a:pt x="128" y="217"/>
                    <a:pt x="128" y="217"/>
                  </a:cubicBezTo>
                  <a:cubicBezTo>
                    <a:pt x="129" y="219"/>
                    <a:pt x="131" y="221"/>
                    <a:pt x="132" y="222"/>
                  </a:cubicBezTo>
                  <a:cubicBezTo>
                    <a:pt x="136" y="224"/>
                    <a:pt x="144" y="228"/>
                    <a:pt x="150" y="228"/>
                  </a:cubicBezTo>
                  <a:cubicBezTo>
                    <a:pt x="157" y="228"/>
                    <a:pt x="180" y="227"/>
                    <a:pt x="182" y="214"/>
                  </a:cubicBezTo>
                  <a:cubicBezTo>
                    <a:pt x="183" y="213"/>
                    <a:pt x="183" y="212"/>
                    <a:pt x="183" y="210"/>
                  </a:cubicBezTo>
                  <a:cubicBezTo>
                    <a:pt x="186" y="211"/>
                    <a:pt x="189" y="211"/>
                    <a:pt x="192" y="211"/>
                  </a:cubicBezTo>
                  <a:cubicBezTo>
                    <a:pt x="201" y="211"/>
                    <a:pt x="208" y="210"/>
                    <a:pt x="213" y="208"/>
                  </a:cubicBezTo>
                  <a:cubicBezTo>
                    <a:pt x="230" y="204"/>
                    <a:pt x="235" y="181"/>
                    <a:pt x="237" y="167"/>
                  </a:cubicBezTo>
                  <a:cubicBezTo>
                    <a:pt x="243" y="165"/>
                    <a:pt x="252" y="161"/>
                    <a:pt x="259" y="154"/>
                  </a:cubicBezTo>
                  <a:cubicBezTo>
                    <a:pt x="265" y="146"/>
                    <a:pt x="266" y="138"/>
                    <a:pt x="265" y="132"/>
                  </a:cubicBezTo>
                  <a:cubicBezTo>
                    <a:pt x="268" y="128"/>
                    <a:pt x="270" y="122"/>
                    <a:pt x="267" y="115"/>
                  </a:cubicBezTo>
                  <a:close/>
                  <a:moveTo>
                    <a:pt x="120" y="164"/>
                  </a:moveTo>
                  <a:cubicBezTo>
                    <a:pt x="123" y="158"/>
                    <a:pt x="135" y="152"/>
                    <a:pt x="144" y="150"/>
                  </a:cubicBezTo>
                  <a:cubicBezTo>
                    <a:pt x="146" y="150"/>
                    <a:pt x="150" y="150"/>
                    <a:pt x="154" y="150"/>
                  </a:cubicBezTo>
                  <a:cubicBezTo>
                    <a:pt x="155" y="150"/>
                    <a:pt x="156" y="149"/>
                    <a:pt x="157" y="149"/>
                  </a:cubicBezTo>
                  <a:cubicBezTo>
                    <a:pt x="154" y="155"/>
                    <a:pt x="152" y="161"/>
                    <a:pt x="154" y="167"/>
                  </a:cubicBezTo>
                  <a:cubicBezTo>
                    <a:pt x="144" y="170"/>
                    <a:pt x="135" y="174"/>
                    <a:pt x="127" y="173"/>
                  </a:cubicBezTo>
                  <a:cubicBezTo>
                    <a:pt x="125" y="172"/>
                    <a:pt x="122" y="170"/>
                    <a:pt x="119" y="169"/>
                  </a:cubicBezTo>
                  <a:cubicBezTo>
                    <a:pt x="118" y="167"/>
                    <a:pt x="119" y="166"/>
                    <a:pt x="120" y="164"/>
                  </a:cubicBezTo>
                  <a:close/>
                  <a:moveTo>
                    <a:pt x="243" y="140"/>
                  </a:moveTo>
                  <a:cubicBezTo>
                    <a:pt x="240" y="143"/>
                    <a:pt x="236" y="145"/>
                    <a:pt x="232" y="146"/>
                  </a:cubicBezTo>
                  <a:cubicBezTo>
                    <a:pt x="232" y="146"/>
                    <a:pt x="231" y="146"/>
                    <a:pt x="231" y="146"/>
                  </a:cubicBezTo>
                  <a:cubicBezTo>
                    <a:pt x="216" y="145"/>
                    <a:pt x="200" y="151"/>
                    <a:pt x="184" y="157"/>
                  </a:cubicBezTo>
                  <a:cubicBezTo>
                    <a:pt x="178" y="159"/>
                    <a:pt x="172" y="161"/>
                    <a:pt x="167" y="163"/>
                  </a:cubicBezTo>
                  <a:cubicBezTo>
                    <a:pt x="167" y="159"/>
                    <a:pt x="170" y="154"/>
                    <a:pt x="173" y="151"/>
                  </a:cubicBezTo>
                  <a:cubicBezTo>
                    <a:pt x="175" y="149"/>
                    <a:pt x="179" y="149"/>
                    <a:pt x="183" y="148"/>
                  </a:cubicBezTo>
                  <a:cubicBezTo>
                    <a:pt x="189" y="147"/>
                    <a:pt x="195" y="146"/>
                    <a:pt x="200" y="141"/>
                  </a:cubicBezTo>
                  <a:cubicBezTo>
                    <a:pt x="204" y="137"/>
                    <a:pt x="204" y="133"/>
                    <a:pt x="203" y="130"/>
                  </a:cubicBezTo>
                  <a:cubicBezTo>
                    <a:pt x="201" y="124"/>
                    <a:pt x="193" y="123"/>
                    <a:pt x="186" y="122"/>
                  </a:cubicBezTo>
                  <a:cubicBezTo>
                    <a:pt x="183" y="122"/>
                    <a:pt x="180" y="122"/>
                    <a:pt x="179" y="122"/>
                  </a:cubicBezTo>
                  <a:cubicBezTo>
                    <a:pt x="170" y="117"/>
                    <a:pt x="170" y="112"/>
                    <a:pt x="171" y="100"/>
                  </a:cubicBezTo>
                  <a:cubicBezTo>
                    <a:pt x="171" y="98"/>
                    <a:pt x="171" y="95"/>
                    <a:pt x="171" y="93"/>
                  </a:cubicBezTo>
                  <a:cubicBezTo>
                    <a:pt x="172" y="89"/>
                    <a:pt x="169" y="86"/>
                    <a:pt x="165" y="86"/>
                  </a:cubicBezTo>
                  <a:cubicBezTo>
                    <a:pt x="161" y="86"/>
                    <a:pt x="158" y="89"/>
                    <a:pt x="158" y="92"/>
                  </a:cubicBezTo>
                  <a:cubicBezTo>
                    <a:pt x="158" y="95"/>
                    <a:pt x="157" y="97"/>
                    <a:pt x="157" y="99"/>
                  </a:cubicBezTo>
                  <a:cubicBezTo>
                    <a:pt x="156" y="110"/>
                    <a:pt x="155" y="125"/>
                    <a:pt x="172" y="134"/>
                  </a:cubicBezTo>
                  <a:cubicBezTo>
                    <a:pt x="169" y="135"/>
                    <a:pt x="159" y="136"/>
                    <a:pt x="154" y="136"/>
                  </a:cubicBezTo>
                  <a:cubicBezTo>
                    <a:pt x="149" y="136"/>
                    <a:pt x="145" y="136"/>
                    <a:pt x="141" y="137"/>
                  </a:cubicBezTo>
                  <a:cubicBezTo>
                    <a:pt x="138" y="137"/>
                    <a:pt x="116" y="143"/>
                    <a:pt x="108" y="157"/>
                  </a:cubicBezTo>
                  <a:cubicBezTo>
                    <a:pt x="106" y="160"/>
                    <a:pt x="105" y="163"/>
                    <a:pt x="105" y="165"/>
                  </a:cubicBezTo>
                  <a:cubicBezTo>
                    <a:pt x="104" y="165"/>
                    <a:pt x="104" y="165"/>
                    <a:pt x="103" y="165"/>
                  </a:cubicBezTo>
                  <a:cubicBezTo>
                    <a:pt x="99" y="165"/>
                    <a:pt x="96" y="166"/>
                    <a:pt x="94" y="166"/>
                  </a:cubicBezTo>
                  <a:cubicBezTo>
                    <a:pt x="94" y="167"/>
                    <a:pt x="93" y="167"/>
                    <a:pt x="93" y="167"/>
                  </a:cubicBezTo>
                  <a:cubicBezTo>
                    <a:pt x="93" y="167"/>
                    <a:pt x="92" y="167"/>
                    <a:pt x="87" y="165"/>
                  </a:cubicBezTo>
                  <a:cubicBezTo>
                    <a:pt x="79" y="161"/>
                    <a:pt x="77" y="154"/>
                    <a:pt x="75" y="150"/>
                  </a:cubicBezTo>
                  <a:cubicBezTo>
                    <a:pt x="75" y="149"/>
                    <a:pt x="75" y="149"/>
                    <a:pt x="75" y="149"/>
                  </a:cubicBezTo>
                  <a:cubicBezTo>
                    <a:pt x="75" y="149"/>
                    <a:pt x="75" y="149"/>
                    <a:pt x="75" y="149"/>
                  </a:cubicBezTo>
                  <a:cubicBezTo>
                    <a:pt x="75" y="146"/>
                    <a:pt x="80" y="139"/>
                    <a:pt x="83" y="138"/>
                  </a:cubicBezTo>
                  <a:cubicBezTo>
                    <a:pt x="86" y="137"/>
                    <a:pt x="88" y="133"/>
                    <a:pt x="87" y="129"/>
                  </a:cubicBezTo>
                  <a:cubicBezTo>
                    <a:pt x="86" y="126"/>
                    <a:pt x="82" y="124"/>
                    <a:pt x="78" y="125"/>
                  </a:cubicBezTo>
                  <a:cubicBezTo>
                    <a:pt x="76" y="126"/>
                    <a:pt x="73" y="128"/>
                    <a:pt x="70" y="131"/>
                  </a:cubicBezTo>
                  <a:cubicBezTo>
                    <a:pt x="70" y="128"/>
                    <a:pt x="71" y="126"/>
                    <a:pt x="71" y="123"/>
                  </a:cubicBezTo>
                  <a:cubicBezTo>
                    <a:pt x="71" y="117"/>
                    <a:pt x="72" y="110"/>
                    <a:pt x="71" y="104"/>
                  </a:cubicBezTo>
                  <a:cubicBezTo>
                    <a:pt x="71" y="100"/>
                    <a:pt x="67" y="97"/>
                    <a:pt x="63" y="98"/>
                  </a:cubicBezTo>
                  <a:cubicBezTo>
                    <a:pt x="60" y="98"/>
                    <a:pt x="57" y="101"/>
                    <a:pt x="57" y="105"/>
                  </a:cubicBezTo>
                  <a:cubicBezTo>
                    <a:pt x="58" y="111"/>
                    <a:pt x="57" y="116"/>
                    <a:pt x="57" y="122"/>
                  </a:cubicBezTo>
                  <a:cubicBezTo>
                    <a:pt x="57" y="126"/>
                    <a:pt x="56" y="129"/>
                    <a:pt x="56" y="133"/>
                  </a:cubicBezTo>
                  <a:cubicBezTo>
                    <a:pt x="54" y="132"/>
                    <a:pt x="52" y="130"/>
                    <a:pt x="49" y="128"/>
                  </a:cubicBezTo>
                  <a:cubicBezTo>
                    <a:pt x="44" y="125"/>
                    <a:pt x="38" y="121"/>
                    <a:pt x="36" y="120"/>
                  </a:cubicBezTo>
                  <a:cubicBezTo>
                    <a:pt x="34" y="118"/>
                    <a:pt x="32" y="112"/>
                    <a:pt x="31" y="109"/>
                  </a:cubicBezTo>
                  <a:cubicBezTo>
                    <a:pt x="33" y="104"/>
                    <a:pt x="30" y="100"/>
                    <a:pt x="28" y="95"/>
                  </a:cubicBezTo>
                  <a:cubicBezTo>
                    <a:pt x="27" y="92"/>
                    <a:pt x="23" y="84"/>
                    <a:pt x="24" y="82"/>
                  </a:cubicBezTo>
                  <a:cubicBezTo>
                    <a:pt x="26" y="77"/>
                    <a:pt x="28" y="73"/>
                    <a:pt x="29" y="72"/>
                  </a:cubicBezTo>
                  <a:cubicBezTo>
                    <a:pt x="31" y="71"/>
                    <a:pt x="33" y="71"/>
                    <a:pt x="34" y="71"/>
                  </a:cubicBezTo>
                  <a:cubicBezTo>
                    <a:pt x="46" y="69"/>
                    <a:pt x="58" y="68"/>
                    <a:pt x="69" y="57"/>
                  </a:cubicBezTo>
                  <a:cubicBezTo>
                    <a:pt x="72" y="54"/>
                    <a:pt x="72" y="49"/>
                    <a:pt x="69" y="47"/>
                  </a:cubicBezTo>
                  <a:cubicBezTo>
                    <a:pt x="66" y="44"/>
                    <a:pt x="62" y="44"/>
                    <a:pt x="59" y="47"/>
                  </a:cubicBezTo>
                  <a:cubicBezTo>
                    <a:pt x="52" y="54"/>
                    <a:pt x="43" y="56"/>
                    <a:pt x="33" y="57"/>
                  </a:cubicBezTo>
                  <a:cubicBezTo>
                    <a:pt x="34" y="56"/>
                    <a:pt x="34" y="56"/>
                    <a:pt x="35" y="55"/>
                  </a:cubicBezTo>
                  <a:cubicBezTo>
                    <a:pt x="37" y="54"/>
                    <a:pt x="38" y="52"/>
                    <a:pt x="39" y="51"/>
                  </a:cubicBezTo>
                  <a:cubicBezTo>
                    <a:pt x="47" y="43"/>
                    <a:pt x="60" y="30"/>
                    <a:pt x="68" y="30"/>
                  </a:cubicBezTo>
                  <a:cubicBezTo>
                    <a:pt x="68" y="30"/>
                    <a:pt x="69" y="30"/>
                    <a:pt x="69" y="30"/>
                  </a:cubicBezTo>
                  <a:cubicBezTo>
                    <a:pt x="72" y="31"/>
                    <a:pt x="76" y="31"/>
                    <a:pt x="79" y="29"/>
                  </a:cubicBezTo>
                  <a:cubicBezTo>
                    <a:pt x="83" y="27"/>
                    <a:pt x="96" y="20"/>
                    <a:pt x="106" y="20"/>
                  </a:cubicBezTo>
                  <a:cubicBezTo>
                    <a:pt x="107" y="20"/>
                    <a:pt x="109" y="21"/>
                    <a:pt x="110" y="21"/>
                  </a:cubicBezTo>
                  <a:cubicBezTo>
                    <a:pt x="111" y="21"/>
                    <a:pt x="111" y="21"/>
                    <a:pt x="111" y="21"/>
                  </a:cubicBezTo>
                  <a:cubicBezTo>
                    <a:pt x="112" y="23"/>
                    <a:pt x="113" y="25"/>
                    <a:pt x="116" y="25"/>
                  </a:cubicBezTo>
                  <a:cubicBezTo>
                    <a:pt x="119" y="25"/>
                    <a:pt x="124" y="32"/>
                    <a:pt x="127" y="40"/>
                  </a:cubicBezTo>
                  <a:cubicBezTo>
                    <a:pt x="128" y="42"/>
                    <a:pt x="130" y="45"/>
                    <a:pt x="129" y="47"/>
                  </a:cubicBezTo>
                  <a:cubicBezTo>
                    <a:pt x="129" y="48"/>
                    <a:pt x="128" y="48"/>
                    <a:pt x="125" y="49"/>
                  </a:cubicBezTo>
                  <a:cubicBezTo>
                    <a:pt x="122" y="49"/>
                    <a:pt x="118" y="50"/>
                    <a:pt x="115" y="53"/>
                  </a:cubicBezTo>
                  <a:cubicBezTo>
                    <a:pt x="104" y="60"/>
                    <a:pt x="94" y="67"/>
                    <a:pt x="83" y="72"/>
                  </a:cubicBezTo>
                  <a:cubicBezTo>
                    <a:pt x="79" y="74"/>
                    <a:pt x="78" y="78"/>
                    <a:pt x="80" y="82"/>
                  </a:cubicBezTo>
                  <a:cubicBezTo>
                    <a:pt x="81" y="84"/>
                    <a:pt x="83" y="85"/>
                    <a:pt x="86" y="85"/>
                  </a:cubicBezTo>
                  <a:cubicBezTo>
                    <a:pt x="87" y="85"/>
                    <a:pt x="88" y="85"/>
                    <a:pt x="89" y="85"/>
                  </a:cubicBezTo>
                  <a:cubicBezTo>
                    <a:pt x="96" y="81"/>
                    <a:pt x="103" y="77"/>
                    <a:pt x="109" y="73"/>
                  </a:cubicBezTo>
                  <a:cubicBezTo>
                    <a:pt x="109" y="76"/>
                    <a:pt x="110" y="78"/>
                    <a:pt x="110" y="81"/>
                  </a:cubicBezTo>
                  <a:cubicBezTo>
                    <a:pt x="111" y="83"/>
                    <a:pt x="111" y="85"/>
                    <a:pt x="111" y="87"/>
                  </a:cubicBezTo>
                  <a:cubicBezTo>
                    <a:pt x="112" y="91"/>
                    <a:pt x="115" y="93"/>
                    <a:pt x="118" y="93"/>
                  </a:cubicBezTo>
                  <a:cubicBezTo>
                    <a:pt x="119" y="93"/>
                    <a:pt x="119" y="93"/>
                    <a:pt x="119" y="93"/>
                  </a:cubicBezTo>
                  <a:cubicBezTo>
                    <a:pt x="123" y="93"/>
                    <a:pt x="125" y="89"/>
                    <a:pt x="125" y="86"/>
                  </a:cubicBezTo>
                  <a:cubicBezTo>
                    <a:pt x="125" y="83"/>
                    <a:pt x="124" y="81"/>
                    <a:pt x="124" y="78"/>
                  </a:cubicBezTo>
                  <a:cubicBezTo>
                    <a:pt x="123" y="73"/>
                    <a:pt x="122" y="68"/>
                    <a:pt x="123" y="65"/>
                  </a:cubicBezTo>
                  <a:cubicBezTo>
                    <a:pt x="123" y="64"/>
                    <a:pt x="123" y="64"/>
                    <a:pt x="124" y="64"/>
                  </a:cubicBezTo>
                  <a:cubicBezTo>
                    <a:pt x="125" y="63"/>
                    <a:pt x="125" y="63"/>
                    <a:pt x="125" y="63"/>
                  </a:cubicBezTo>
                  <a:cubicBezTo>
                    <a:pt x="125" y="63"/>
                    <a:pt x="126" y="62"/>
                    <a:pt x="128" y="62"/>
                  </a:cubicBezTo>
                  <a:cubicBezTo>
                    <a:pt x="131" y="61"/>
                    <a:pt x="137" y="60"/>
                    <a:pt x="141" y="54"/>
                  </a:cubicBezTo>
                  <a:cubicBezTo>
                    <a:pt x="145" y="47"/>
                    <a:pt x="142" y="39"/>
                    <a:pt x="140" y="34"/>
                  </a:cubicBezTo>
                  <a:cubicBezTo>
                    <a:pt x="139" y="31"/>
                    <a:pt x="137" y="27"/>
                    <a:pt x="134" y="23"/>
                  </a:cubicBezTo>
                  <a:cubicBezTo>
                    <a:pt x="135" y="22"/>
                    <a:pt x="135" y="22"/>
                    <a:pt x="135" y="22"/>
                  </a:cubicBezTo>
                  <a:cubicBezTo>
                    <a:pt x="135" y="22"/>
                    <a:pt x="135" y="22"/>
                    <a:pt x="135" y="22"/>
                  </a:cubicBezTo>
                  <a:cubicBezTo>
                    <a:pt x="141" y="22"/>
                    <a:pt x="146" y="22"/>
                    <a:pt x="147" y="23"/>
                  </a:cubicBezTo>
                  <a:cubicBezTo>
                    <a:pt x="150" y="25"/>
                    <a:pt x="153" y="26"/>
                    <a:pt x="157" y="26"/>
                  </a:cubicBezTo>
                  <a:cubicBezTo>
                    <a:pt x="159" y="26"/>
                    <a:pt x="161" y="26"/>
                    <a:pt x="163" y="25"/>
                  </a:cubicBezTo>
                  <a:cubicBezTo>
                    <a:pt x="167" y="25"/>
                    <a:pt x="170" y="24"/>
                    <a:pt x="173" y="26"/>
                  </a:cubicBezTo>
                  <a:cubicBezTo>
                    <a:pt x="185" y="31"/>
                    <a:pt x="198" y="32"/>
                    <a:pt x="198" y="32"/>
                  </a:cubicBezTo>
                  <a:cubicBezTo>
                    <a:pt x="199" y="33"/>
                    <a:pt x="199" y="33"/>
                    <a:pt x="199" y="33"/>
                  </a:cubicBezTo>
                  <a:cubicBezTo>
                    <a:pt x="199" y="33"/>
                    <a:pt x="209" y="33"/>
                    <a:pt x="215" y="39"/>
                  </a:cubicBezTo>
                  <a:cubicBezTo>
                    <a:pt x="221" y="46"/>
                    <a:pt x="224" y="49"/>
                    <a:pt x="228" y="54"/>
                  </a:cubicBezTo>
                  <a:cubicBezTo>
                    <a:pt x="230" y="56"/>
                    <a:pt x="232" y="58"/>
                    <a:pt x="234" y="61"/>
                  </a:cubicBezTo>
                  <a:cubicBezTo>
                    <a:pt x="235" y="62"/>
                    <a:pt x="235" y="62"/>
                    <a:pt x="235" y="62"/>
                  </a:cubicBezTo>
                  <a:cubicBezTo>
                    <a:pt x="236" y="63"/>
                    <a:pt x="236" y="63"/>
                    <a:pt x="236" y="64"/>
                  </a:cubicBezTo>
                  <a:cubicBezTo>
                    <a:pt x="236" y="65"/>
                    <a:pt x="236" y="66"/>
                    <a:pt x="236" y="68"/>
                  </a:cubicBezTo>
                  <a:cubicBezTo>
                    <a:pt x="233" y="67"/>
                    <a:pt x="231" y="65"/>
                    <a:pt x="231" y="63"/>
                  </a:cubicBezTo>
                  <a:cubicBezTo>
                    <a:pt x="230" y="59"/>
                    <a:pt x="227" y="57"/>
                    <a:pt x="223" y="58"/>
                  </a:cubicBezTo>
                  <a:cubicBezTo>
                    <a:pt x="219" y="58"/>
                    <a:pt x="217" y="62"/>
                    <a:pt x="217" y="66"/>
                  </a:cubicBezTo>
                  <a:cubicBezTo>
                    <a:pt x="220" y="78"/>
                    <a:pt x="234" y="84"/>
                    <a:pt x="243" y="85"/>
                  </a:cubicBezTo>
                  <a:cubicBezTo>
                    <a:pt x="245" y="90"/>
                    <a:pt x="245" y="96"/>
                    <a:pt x="245" y="101"/>
                  </a:cubicBezTo>
                  <a:cubicBezTo>
                    <a:pt x="245" y="109"/>
                    <a:pt x="245" y="112"/>
                    <a:pt x="246" y="117"/>
                  </a:cubicBezTo>
                  <a:cubicBezTo>
                    <a:pt x="243" y="113"/>
                    <a:pt x="239" y="110"/>
                    <a:pt x="235" y="107"/>
                  </a:cubicBezTo>
                  <a:cubicBezTo>
                    <a:pt x="232" y="105"/>
                    <a:pt x="229" y="103"/>
                    <a:pt x="226" y="102"/>
                  </a:cubicBezTo>
                  <a:cubicBezTo>
                    <a:pt x="222" y="100"/>
                    <a:pt x="219" y="98"/>
                    <a:pt x="217" y="96"/>
                  </a:cubicBezTo>
                  <a:cubicBezTo>
                    <a:pt x="208" y="89"/>
                    <a:pt x="201" y="74"/>
                    <a:pt x="205" y="64"/>
                  </a:cubicBezTo>
                  <a:cubicBezTo>
                    <a:pt x="206" y="61"/>
                    <a:pt x="204" y="57"/>
                    <a:pt x="201" y="56"/>
                  </a:cubicBezTo>
                  <a:cubicBezTo>
                    <a:pt x="197" y="54"/>
                    <a:pt x="193" y="56"/>
                    <a:pt x="192" y="60"/>
                  </a:cubicBezTo>
                  <a:cubicBezTo>
                    <a:pt x="186" y="75"/>
                    <a:pt x="195" y="97"/>
                    <a:pt x="208" y="107"/>
                  </a:cubicBezTo>
                  <a:cubicBezTo>
                    <a:pt x="212" y="110"/>
                    <a:pt x="216" y="112"/>
                    <a:pt x="220" y="114"/>
                  </a:cubicBezTo>
                  <a:cubicBezTo>
                    <a:pt x="222" y="115"/>
                    <a:pt x="225" y="117"/>
                    <a:pt x="227" y="118"/>
                  </a:cubicBezTo>
                  <a:cubicBezTo>
                    <a:pt x="231" y="121"/>
                    <a:pt x="234" y="125"/>
                    <a:pt x="238" y="128"/>
                  </a:cubicBezTo>
                  <a:cubicBezTo>
                    <a:pt x="240" y="131"/>
                    <a:pt x="242" y="133"/>
                    <a:pt x="244" y="136"/>
                  </a:cubicBezTo>
                  <a:cubicBezTo>
                    <a:pt x="245" y="136"/>
                    <a:pt x="245" y="136"/>
                    <a:pt x="245" y="137"/>
                  </a:cubicBezTo>
                  <a:cubicBezTo>
                    <a:pt x="245" y="137"/>
                    <a:pt x="243" y="140"/>
                    <a:pt x="243" y="140"/>
                  </a:cubicBezTo>
                  <a:close/>
                </a:path>
              </a:pathLst>
            </a:custGeom>
            <a:solidFill>
              <a:srgbClr val="EBAE44"/>
            </a:solidFill>
            <a:ln w="9525">
              <a:noFill/>
              <a:round/>
              <a:headEnd/>
              <a:tailEnd/>
            </a:ln>
          </p:spPr>
          <p:txBody>
            <a:bodyPr/>
            <a:lstStyle/>
            <a:p>
              <a:endParaRPr lang="zh-CN" altLang="en-US"/>
            </a:p>
          </p:txBody>
        </p:sp>
      </p:grpSp>
      <p:sp>
        <p:nvSpPr>
          <p:cNvPr id="13334" name="TextBox 614"/>
          <p:cNvSpPr>
            <a:spLocks noChangeArrowheads="1"/>
          </p:cNvSpPr>
          <p:nvPr/>
        </p:nvSpPr>
        <p:spPr bwMode="auto">
          <a:xfrm>
            <a:off x="6988175" y="2133600"/>
            <a:ext cx="2419350" cy="830997"/>
          </a:xfrm>
          <a:prstGeom prst="rect">
            <a:avLst/>
          </a:prstGeom>
          <a:noFill/>
          <a:ln w="9525">
            <a:noFill/>
            <a:miter lim="800000"/>
            <a:headEnd/>
            <a:tailEnd/>
          </a:ln>
        </p:spPr>
        <p:txBody>
          <a:bodyPr wrap="square">
            <a:spAutoFit/>
          </a:bodyPr>
          <a:lstStyle/>
          <a:p>
            <a:pPr algn="ctr"/>
            <a:r>
              <a:rPr lang="zh-CN" altLang="en-US" sz="2400" b="1" dirty="0">
                <a:solidFill>
                  <a:schemeClr val="bg1"/>
                </a:solidFill>
              </a:rPr>
              <a:t>通过转</a:t>
            </a:r>
            <a:r>
              <a:rPr lang="zh-CN" altLang="en-US" sz="2400" b="1" dirty="0" smtClean="0">
                <a:solidFill>
                  <a:schemeClr val="bg1"/>
                </a:solidFill>
              </a:rPr>
              <a:t>弯测量小车左右的距离</a:t>
            </a:r>
            <a:endParaRPr lang="zh-CN" altLang="en-US" sz="2400" b="1" dirty="0">
              <a:solidFill>
                <a:schemeClr val="bg1"/>
              </a:solidFill>
            </a:endParaRPr>
          </a:p>
        </p:txBody>
      </p:sp>
      <p:sp>
        <p:nvSpPr>
          <p:cNvPr id="4" name="TextBox 627"/>
          <p:cNvSpPr>
            <a:spLocks noChangeArrowheads="1"/>
          </p:cNvSpPr>
          <p:nvPr/>
        </p:nvSpPr>
        <p:spPr bwMode="auto">
          <a:xfrm>
            <a:off x="7689001" y="3905686"/>
            <a:ext cx="1708250" cy="1477328"/>
          </a:xfrm>
          <a:prstGeom prst="rect">
            <a:avLst/>
          </a:prstGeom>
          <a:noFill/>
          <a:ln w="9525">
            <a:noFill/>
            <a:miter lim="800000"/>
            <a:headEnd/>
            <a:tailEnd/>
          </a:ln>
        </p:spPr>
        <p:txBody>
          <a:bodyPr wrap="square">
            <a:spAutoFit/>
          </a:bodyPr>
          <a:lstStyle/>
          <a:p>
            <a:pPr algn="ctr"/>
            <a:r>
              <a:rPr lang="zh-CN" altLang="en-US" b="1" dirty="0">
                <a:solidFill>
                  <a:schemeClr val="bg1"/>
                </a:solidFill>
                <a:latin typeface="微软雅黑" pitchFamily="34" charset="-122"/>
                <a:ea typeface="微软雅黑" pitchFamily="34" charset="-122"/>
                <a:sym typeface="Arial" pitchFamily="34" charset="0"/>
              </a:rPr>
              <a:t>通过比</a:t>
            </a:r>
            <a:r>
              <a:rPr lang="zh-CN" altLang="en-US" b="1" dirty="0" smtClean="0">
                <a:solidFill>
                  <a:schemeClr val="bg1"/>
                </a:solidFill>
                <a:latin typeface="微软雅黑" pitchFamily="34" charset="-122"/>
                <a:ea typeface="微软雅黑" pitchFamily="34" charset="-122"/>
                <a:sym typeface="Arial" pitchFamily="34" charset="0"/>
              </a:rPr>
              <a:t>较小车在转弯前左右的距离来判断小车是              左转还是右转</a:t>
            </a:r>
            <a:endParaRPr lang="zh-CN" altLang="en-US" b="1" dirty="0">
              <a:solidFill>
                <a:schemeClr val="bg1"/>
              </a:solidFill>
            </a:endParaRPr>
          </a:p>
        </p:txBody>
      </p:sp>
      <p:sp>
        <p:nvSpPr>
          <p:cNvPr id="45" name="直接连接符 176"/>
          <p:cNvSpPr>
            <a:spLocks noChangeShapeType="1"/>
          </p:cNvSpPr>
          <p:nvPr/>
        </p:nvSpPr>
        <p:spPr bwMode="auto">
          <a:xfrm>
            <a:off x="1125433" y="3521075"/>
            <a:ext cx="5235610" cy="0"/>
          </a:xfrm>
          <a:prstGeom prst="line">
            <a:avLst/>
          </a:prstGeom>
          <a:noFill/>
          <a:ln w="12700">
            <a:solidFill>
              <a:schemeClr val="bg1"/>
            </a:solidFill>
            <a:miter lim="800000"/>
            <a:headEnd/>
            <a:tailEnd/>
          </a:ln>
        </p:spPr>
        <p:txBody>
          <a:bodyPr/>
          <a:lstStyle/>
          <a:p>
            <a:endParaRPr lang="zh-CN" altLang="en-US"/>
          </a:p>
        </p:txBody>
      </p:sp>
      <p:sp>
        <p:nvSpPr>
          <p:cNvPr id="46" name="直接连接符 176"/>
          <p:cNvSpPr>
            <a:spLocks noChangeShapeType="1"/>
          </p:cNvSpPr>
          <p:nvPr/>
        </p:nvSpPr>
        <p:spPr bwMode="auto">
          <a:xfrm>
            <a:off x="1126816" y="1435377"/>
            <a:ext cx="5394634" cy="0"/>
          </a:xfrm>
          <a:prstGeom prst="line">
            <a:avLst/>
          </a:prstGeom>
          <a:noFill/>
          <a:ln w="12700">
            <a:solidFill>
              <a:schemeClr val="bg1"/>
            </a:solidFill>
            <a:miter lim="800000"/>
            <a:headEnd/>
            <a:tailEnd/>
          </a:ln>
        </p:spPr>
        <p:txBody>
          <a:bodyPr/>
          <a:lstStyle/>
          <a:p>
            <a:endParaRPr lang="zh-CN" altLang="en-US" dirty="0"/>
          </a:p>
        </p:txBody>
      </p:sp>
      <p:sp>
        <p:nvSpPr>
          <p:cNvPr id="47" name="直接连接符 176"/>
          <p:cNvSpPr>
            <a:spLocks noChangeShapeType="1"/>
          </p:cNvSpPr>
          <p:nvPr/>
        </p:nvSpPr>
        <p:spPr bwMode="auto">
          <a:xfrm>
            <a:off x="1168764" y="5815859"/>
            <a:ext cx="5396016" cy="0"/>
          </a:xfrm>
          <a:prstGeom prst="line">
            <a:avLst/>
          </a:prstGeom>
          <a:noFill/>
          <a:ln w="12700">
            <a:solidFill>
              <a:schemeClr val="bg1"/>
            </a:solidFill>
            <a:miter lim="800000"/>
            <a:headEnd/>
            <a:tailEnd/>
          </a:ln>
        </p:spPr>
        <p:txBody>
          <a:bodyPr/>
          <a:lstStyle/>
          <a:p>
            <a:endParaRPr lang="zh-CN" altLang="en-US"/>
          </a:p>
        </p:txBody>
      </p:sp>
      <p:pic>
        <p:nvPicPr>
          <p:cNvPr id="2050" name="Picture 2" descr="D:\基于机器人的实践方法总结ppt\素材\测距.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076661" y="-5569826"/>
            <a:ext cx="2563200" cy="1922400"/>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23"/>
          <p:cNvGrpSpPr>
            <a:grpSpLocks/>
          </p:cNvGrpSpPr>
          <p:nvPr/>
        </p:nvGrpSpPr>
        <p:grpSpPr bwMode="auto">
          <a:xfrm>
            <a:off x="7139893" y="3489565"/>
            <a:ext cx="549108" cy="646113"/>
            <a:chOff x="0" y="0"/>
            <a:chExt cx="414407" cy="645584"/>
          </a:xfrm>
        </p:grpSpPr>
        <p:sp>
          <p:nvSpPr>
            <p:cNvPr id="38" name="Freeform 9"/>
            <p:cNvSpPr>
              <a:spLocks noChangeArrowheads="1"/>
            </p:cNvSpPr>
            <p:nvPr/>
          </p:nvSpPr>
          <p:spPr bwMode="auto">
            <a:xfrm>
              <a:off x="0" y="0"/>
              <a:ext cx="414407" cy="645584"/>
            </a:xfrm>
            <a:custGeom>
              <a:avLst/>
              <a:gdLst/>
              <a:ahLst/>
              <a:cxnLst>
                <a:cxn ang="0">
                  <a:pos x="159" y="42"/>
                </a:cxn>
                <a:cxn ang="0">
                  <a:pos x="136" y="0"/>
                </a:cxn>
                <a:cxn ang="0">
                  <a:pos x="111" y="4"/>
                </a:cxn>
                <a:cxn ang="0">
                  <a:pos x="85" y="9"/>
                </a:cxn>
                <a:cxn ang="0">
                  <a:pos x="85" y="9"/>
                </a:cxn>
                <a:cxn ang="0">
                  <a:pos x="84" y="9"/>
                </a:cxn>
                <a:cxn ang="0">
                  <a:pos x="83" y="9"/>
                </a:cxn>
                <a:cxn ang="0">
                  <a:pos x="83" y="9"/>
                </a:cxn>
                <a:cxn ang="0">
                  <a:pos x="54" y="5"/>
                </a:cxn>
                <a:cxn ang="0">
                  <a:pos x="28" y="0"/>
                </a:cxn>
                <a:cxn ang="0">
                  <a:pos x="5" y="42"/>
                </a:cxn>
                <a:cxn ang="0">
                  <a:pos x="16" y="101"/>
                </a:cxn>
                <a:cxn ang="0">
                  <a:pos x="21" y="163"/>
                </a:cxn>
                <a:cxn ang="0">
                  <a:pos x="37" y="224"/>
                </a:cxn>
                <a:cxn ang="0">
                  <a:pos x="60" y="243"/>
                </a:cxn>
                <a:cxn ang="0">
                  <a:pos x="66" y="158"/>
                </a:cxn>
                <a:cxn ang="0">
                  <a:pos x="73" y="141"/>
                </a:cxn>
                <a:cxn ang="0">
                  <a:pos x="82" y="134"/>
                </a:cxn>
                <a:cxn ang="0">
                  <a:pos x="90" y="140"/>
                </a:cxn>
                <a:cxn ang="0">
                  <a:pos x="97" y="158"/>
                </a:cxn>
                <a:cxn ang="0">
                  <a:pos x="104" y="243"/>
                </a:cxn>
                <a:cxn ang="0">
                  <a:pos x="127" y="224"/>
                </a:cxn>
                <a:cxn ang="0">
                  <a:pos x="143" y="163"/>
                </a:cxn>
                <a:cxn ang="0">
                  <a:pos x="148" y="101"/>
                </a:cxn>
                <a:cxn ang="0">
                  <a:pos x="159" y="42"/>
                </a:cxn>
              </a:cxnLst>
              <a:rect l="0" t="0" r="r" b="b"/>
              <a:pathLst>
                <a:path w="164" h="256">
                  <a:moveTo>
                    <a:pt x="159" y="42"/>
                  </a:moveTo>
                  <a:cubicBezTo>
                    <a:pt x="154" y="21"/>
                    <a:pt x="148" y="3"/>
                    <a:pt x="136" y="0"/>
                  </a:cubicBezTo>
                  <a:cubicBezTo>
                    <a:pt x="132" y="0"/>
                    <a:pt x="122" y="2"/>
                    <a:pt x="111" y="4"/>
                  </a:cubicBezTo>
                  <a:cubicBezTo>
                    <a:pt x="102" y="7"/>
                    <a:pt x="92" y="9"/>
                    <a:pt x="85" y="9"/>
                  </a:cubicBezTo>
                  <a:cubicBezTo>
                    <a:pt x="85" y="9"/>
                    <a:pt x="85" y="9"/>
                    <a:pt x="85" y="9"/>
                  </a:cubicBezTo>
                  <a:cubicBezTo>
                    <a:pt x="84" y="9"/>
                    <a:pt x="84" y="9"/>
                    <a:pt x="84" y="9"/>
                  </a:cubicBezTo>
                  <a:cubicBezTo>
                    <a:pt x="83" y="9"/>
                    <a:pt x="83" y="9"/>
                    <a:pt x="83" y="9"/>
                  </a:cubicBezTo>
                  <a:cubicBezTo>
                    <a:pt x="83" y="9"/>
                    <a:pt x="83" y="9"/>
                    <a:pt x="83" y="9"/>
                  </a:cubicBezTo>
                  <a:cubicBezTo>
                    <a:pt x="76" y="9"/>
                    <a:pt x="65" y="7"/>
                    <a:pt x="54" y="5"/>
                  </a:cubicBezTo>
                  <a:cubicBezTo>
                    <a:pt x="43" y="2"/>
                    <a:pt x="32" y="0"/>
                    <a:pt x="28" y="0"/>
                  </a:cubicBezTo>
                  <a:cubicBezTo>
                    <a:pt x="16" y="3"/>
                    <a:pt x="9" y="21"/>
                    <a:pt x="5" y="42"/>
                  </a:cubicBezTo>
                  <a:cubicBezTo>
                    <a:pt x="0" y="62"/>
                    <a:pt x="9" y="85"/>
                    <a:pt x="16" y="101"/>
                  </a:cubicBezTo>
                  <a:cubicBezTo>
                    <a:pt x="23" y="117"/>
                    <a:pt x="18" y="135"/>
                    <a:pt x="21" y="163"/>
                  </a:cubicBezTo>
                  <a:cubicBezTo>
                    <a:pt x="23" y="190"/>
                    <a:pt x="30" y="202"/>
                    <a:pt x="37" y="224"/>
                  </a:cubicBezTo>
                  <a:cubicBezTo>
                    <a:pt x="44" y="247"/>
                    <a:pt x="64" y="256"/>
                    <a:pt x="60" y="243"/>
                  </a:cubicBezTo>
                  <a:cubicBezTo>
                    <a:pt x="55" y="229"/>
                    <a:pt x="60" y="179"/>
                    <a:pt x="66" y="158"/>
                  </a:cubicBezTo>
                  <a:cubicBezTo>
                    <a:pt x="69" y="150"/>
                    <a:pt x="71" y="144"/>
                    <a:pt x="73" y="141"/>
                  </a:cubicBezTo>
                  <a:cubicBezTo>
                    <a:pt x="74" y="137"/>
                    <a:pt x="77" y="134"/>
                    <a:pt x="82" y="134"/>
                  </a:cubicBezTo>
                  <a:cubicBezTo>
                    <a:pt x="86" y="134"/>
                    <a:pt x="89" y="137"/>
                    <a:pt x="90" y="140"/>
                  </a:cubicBezTo>
                  <a:cubicBezTo>
                    <a:pt x="92" y="143"/>
                    <a:pt x="94" y="149"/>
                    <a:pt x="97" y="158"/>
                  </a:cubicBezTo>
                  <a:cubicBezTo>
                    <a:pt x="104" y="179"/>
                    <a:pt x="109" y="229"/>
                    <a:pt x="104" y="243"/>
                  </a:cubicBezTo>
                  <a:cubicBezTo>
                    <a:pt x="100" y="256"/>
                    <a:pt x="120" y="247"/>
                    <a:pt x="127" y="224"/>
                  </a:cubicBezTo>
                  <a:cubicBezTo>
                    <a:pt x="134" y="202"/>
                    <a:pt x="141" y="190"/>
                    <a:pt x="143" y="163"/>
                  </a:cubicBezTo>
                  <a:cubicBezTo>
                    <a:pt x="145" y="135"/>
                    <a:pt x="141" y="117"/>
                    <a:pt x="148" y="101"/>
                  </a:cubicBezTo>
                  <a:cubicBezTo>
                    <a:pt x="154" y="85"/>
                    <a:pt x="164" y="62"/>
                    <a:pt x="159" y="42"/>
                  </a:cubicBezTo>
                </a:path>
              </a:pathLst>
            </a:custGeom>
            <a:solidFill>
              <a:srgbClr val="EBAC07"/>
            </a:solidFill>
            <a:ln w="9525">
              <a:noFill/>
              <a:round/>
              <a:headEnd/>
              <a:tailEnd/>
            </a:ln>
          </p:spPr>
          <p:txBody>
            <a:bodyPr/>
            <a:lstStyle/>
            <a:p>
              <a:endParaRPr lang="zh-CN" altLang="en-US"/>
            </a:p>
          </p:txBody>
        </p:sp>
        <p:sp>
          <p:nvSpPr>
            <p:cNvPr id="39" name="Freeform 9"/>
            <p:cNvSpPr>
              <a:spLocks noChangeArrowheads="1"/>
            </p:cNvSpPr>
            <p:nvPr/>
          </p:nvSpPr>
          <p:spPr bwMode="auto">
            <a:xfrm>
              <a:off x="41096" y="66852"/>
              <a:ext cx="332214" cy="517538"/>
            </a:xfrm>
            <a:custGeom>
              <a:avLst/>
              <a:gdLst/>
              <a:ahLst/>
              <a:cxnLst>
                <a:cxn ang="0">
                  <a:pos x="159" y="42"/>
                </a:cxn>
                <a:cxn ang="0">
                  <a:pos x="136" y="0"/>
                </a:cxn>
                <a:cxn ang="0">
                  <a:pos x="111" y="4"/>
                </a:cxn>
                <a:cxn ang="0">
                  <a:pos x="85" y="9"/>
                </a:cxn>
                <a:cxn ang="0">
                  <a:pos x="85" y="9"/>
                </a:cxn>
                <a:cxn ang="0">
                  <a:pos x="84" y="9"/>
                </a:cxn>
                <a:cxn ang="0">
                  <a:pos x="83" y="9"/>
                </a:cxn>
                <a:cxn ang="0">
                  <a:pos x="83" y="9"/>
                </a:cxn>
                <a:cxn ang="0">
                  <a:pos x="54" y="5"/>
                </a:cxn>
                <a:cxn ang="0">
                  <a:pos x="28" y="0"/>
                </a:cxn>
                <a:cxn ang="0">
                  <a:pos x="5" y="42"/>
                </a:cxn>
                <a:cxn ang="0">
                  <a:pos x="16" y="101"/>
                </a:cxn>
                <a:cxn ang="0">
                  <a:pos x="21" y="163"/>
                </a:cxn>
                <a:cxn ang="0">
                  <a:pos x="37" y="224"/>
                </a:cxn>
                <a:cxn ang="0">
                  <a:pos x="60" y="243"/>
                </a:cxn>
                <a:cxn ang="0">
                  <a:pos x="66" y="158"/>
                </a:cxn>
                <a:cxn ang="0">
                  <a:pos x="73" y="141"/>
                </a:cxn>
                <a:cxn ang="0">
                  <a:pos x="82" y="134"/>
                </a:cxn>
                <a:cxn ang="0">
                  <a:pos x="90" y="140"/>
                </a:cxn>
                <a:cxn ang="0">
                  <a:pos x="97" y="158"/>
                </a:cxn>
                <a:cxn ang="0">
                  <a:pos x="104" y="243"/>
                </a:cxn>
                <a:cxn ang="0">
                  <a:pos x="127" y="224"/>
                </a:cxn>
                <a:cxn ang="0">
                  <a:pos x="143" y="163"/>
                </a:cxn>
                <a:cxn ang="0">
                  <a:pos x="148" y="101"/>
                </a:cxn>
                <a:cxn ang="0">
                  <a:pos x="159" y="42"/>
                </a:cxn>
              </a:cxnLst>
              <a:rect l="0" t="0" r="r" b="b"/>
              <a:pathLst>
                <a:path w="164" h="256">
                  <a:moveTo>
                    <a:pt x="159" y="42"/>
                  </a:moveTo>
                  <a:cubicBezTo>
                    <a:pt x="154" y="21"/>
                    <a:pt x="148" y="3"/>
                    <a:pt x="136" y="0"/>
                  </a:cubicBezTo>
                  <a:cubicBezTo>
                    <a:pt x="132" y="0"/>
                    <a:pt x="122" y="2"/>
                    <a:pt x="111" y="4"/>
                  </a:cubicBezTo>
                  <a:cubicBezTo>
                    <a:pt x="102" y="7"/>
                    <a:pt x="92" y="9"/>
                    <a:pt x="85" y="9"/>
                  </a:cubicBezTo>
                  <a:cubicBezTo>
                    <a:pt x="85" y="9"/>
                    <a:pt x="85" y="9"/>
                    <a:pt x="85" y="9"/>
                  </a:cubicBezTo>
                  <a:cubicBezTo>
                    <a:pt x="84" y="9"/>
                    <a:pt x="84" y="9"/>
                    <a:pt x="84" y="9"/>
                  </a:cubicBezTo>
                  <a:cubicBezTo>
                    <a:pt x="83" y="9"/>
                    <a:pt x="83" y="9"/>
                    <a:pt x="83" y="9"/>
                  </a:cubicBezTo>
                  <a:cubicBezTo>
                    <a:pt x="83" y="9"/>
                    <a:pt x="83" y="9"/>
                    <a:pt x="83" y="9"/>
                  </a:cubicBezTo>
                  <a:cubicBezTo>
                    <a:pt x="76" y="9"/>
                    <a:pt x="65" y="7"/>
                    <a:pt x="54" y="5"/>
                  </a:cubicBezTo>
                  <a:cubicBezTo>
                    <a:pt x="43" y="2"/>
                    <a:pt x="32" y="0"/>
                    <a:pt x="28" y="0"/>
                  </a:cubicBezTo>
                  <a:cubicBezTo>
                    <a:pt x="16" y="3"/>
                    <a:pt x="9" y="21"/>
                    <a:pt x="5" y="42"/>
                  </a:cubicBezTo>
                  <a:cubicBezTo>
                    <a:pt x="0" y="62"/>
                    <a:pt x="9" y="85"/>
                    <a:pt x="16" y="101"/>
                  </a:cubicBezTo>
                  <a:cubicBezTo>
                    <a:pt x="23" y="117"/>
                    <a:pt x="18" y="135"/>
                    <a:pt x="21" y="163"/>
                  </a:cubicBezTo>
                  <a:cubicBezTo>
                    <a:pt x="23" y="190"/>
                    <a:pt x="30" y="202"/>
                    <a:pt x="37" y="224"/>
                  </a:cubicBezTo>
                  <a:cubicBezTo>
                    <a:pt x="44" y="247"/>
                    <a:pt x="64" y="256"/>
                    <a:pt x="60" y="243"/>
                  </a:cubicBezTo>
                  <a:cubicBezTo>
                    <a:pt x="55" y="229"/>
                    <a:pt x="60" y="179"/>
                    <a:pt x="66" y="158"/>
                  </a:cubicBezTo>
                  <a:cubicBezTo>
                    <a:pt x="69" y="150"/>
                    <a:pt x="71" y="144"/>
                    <a:pt x="73" y="141"/>
                  </a:cubicBezTo>
                  <a:cubicBezTo>
                    <a:pt x="74" y="137"/>
                    <a:pt x="77" y="134"/>
                    <a:pt x="82" y="134"/>
                  </a:cubicBezTo>
                  <a:cubicBezTo>
                    <a:pt x="86" y="134"/>
                    <a:pt x="89" y="137"/>
                    <a:pt x="90" y="140"/>
                  </a:cubicBezTo>
                  <a:cubicBezTo>
                    <a:pt x="92" y="143"/>
                    <a:pt x="94" y="149"/>
                    <a:pt x="97" y="158"/>
                  </a:cubicBezTo>
                  <a:cubicBezTo>
                    <a:pt x="104" y="179"/>
                    <a:pt x="109" y="229"/>
                    <a:pt x="104" y="243"/>
                  </a:cubicBezTo>
                  <a:cubicBezTo>
                    <a:pt x="100" y="256"/>
                    <a:pt x="120" y="247"/>
                    <a:pt x="127" y="224"/>
                  </a:cubicBezTo>
                  <a:cubicBezTo>
                    <a:pt x="134" y="202"/>
                    <a:pt x="141" y="190"/>
                    <a:pt x="143" y="163"/>
                  </a:cubicBezTo>
                  <a:cubicBezTo>
                    <a:pt x="145" y="135"/>
                    <a:pt x="141" y="117"/>
                    <a:pt x="148" y="101"/>
                  </a:cubicBezTo>
                  <a:cubicBezTo>
                    <a:pt x="154" y="85"/>
                    <a:pt x="164" y="62"/>
                    <a:pt x="159" y="42"/>
                  </a:cubicBezTo>
                </a:path>
              </a:pathLst>
            </a:custGeom>
            <a:solidFill>
              <a:schemeClr val="bg1"/>
            </a:solidFill>
            <a:ln w="9525">
              <a:noFill/>
              <a:round/>
              <a:headEnd/>
              <a:tailEnd/>
            </a:ln>
          </p:spPr>
          <p:txBody>
            <a:bodyPr/>
            <a:lstStyle/>
            <a:p>
              <a:endParaRPr lang="zh-CN" altLang="en-US"/>
            </a:p>
          </p:txBody>
        </p:sp>
      </p:grpSp>
      <p:pic>
        <p:nvPicPr>
          <p:cNvPr id="2051" name="Picture 3" descr="D:\基于机器人的实践方法总结ppt\素材\测距.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64249" y="-1148004"/>
            <a:ext cx="10497795" cy="787334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基于机器人的实践方法总结ppt\素材\判断左右转.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976100" y="-10131425"/>
            <a:ext cx="9758628" cy="7322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6090046"/>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3324"/>
                                        </p:tgtEl>
                                        <p:attrNameLst>
                                          <p:attrName>style.visibility</p:attrName>
                                        </p:attrNameLst>
                                      </p:cBhvr>
                                      <p:to>
                                        <p:strVal val="visible"/>
                                      </p:to>
                                    </p:set>
                                    <p:anim calcmode="lin" valueType="num">
                                      <p:cBhvr>
                                        <p:cTn id="7" dur="500" fill="hold"/>
                                        <p:tgtEl>
                                          <p:spTgt spid="13324"/>
                                        </p:tgtEl>
                                        <p:attrNameLst>
                                          <p:attrName>ppt_x</p:attrName>
                                        </p:attrNameLst>
                                      </p:cBhvr>
                                      <p:tavLst>
                                        <p:tav tm="0">
                                          <p:val>
                                            <p:strVal val="#ppt_x"/>
                                          </p:val>
                                        </p:tav>
                                        <p:tav tm="100000">
                                          <p:val>
                                            <p:strVal val="#ppt_x"/>
                                          </p:val>
                                        </p:tav>
                                      </p:tavLst>
                                    </p:anim>
                                    <p:anim calcmode="lin" valueType="num">
                                      <p:cBhvr>
                                        <p:cTn id="8" dur="500" fill="hold"/>
                                        <p:tgtEl>
                                          <p:spTgt spid="13324"/>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250"/>
                                  </p:stCondLst>
                                  <p:childTnLst>
                                    <p:set>
                                      <p:cBhvr>
                                        <p:cTn id="10" dur="1" fill="hold">
                                          <p:stCondLst>
                                            <p:cond delay="0"/>
                                          </p:stCondLst>
                                        </p:cTn>
                                        <p:tgtEl>
                                          <p:spTgt spid="13323"/>
                                        </p:tgtEl>
                                        <p:attrNameLst>
                                          <p:attrName>style.visibility</p:attrName>
                                        </p:attrNameLst>
                                      </p:cBhvr>
                                      <p:to>
                                        <p:strVal val="visible"/>
                                      </p:to>
                                    </p:set>
                                    <p:anim calcmode="lin" valueType="num">
                                      <p:cBhvr>
                                        <p:cTn id="11" dur="500" fill="hold"/>
                                        <p:tgtEl>
                                          <p:spTgt spid="13323"/>
                                        </p:tgtEl>
                                        <p:attrNameLst>
                                          <p:attrName>ppt_x</p:attrName>
                                        </p:attrNameLst>
                                      </p:cBhvr>
                                      <p:tavLst>
                                        <p:tav tm="0">
                                          <p:val>
                                            <p:strVal val="#ppt_x"/>
                                          </p:val>
                                        </p:tav>
                                        <p:tav tm="100000">
                                          <p:val>
                                            <p:strVal val="#ppt_x"/>
                                          </p:val>
                                        </p:tav>
                                      </p:tavLst>
                                    </p:anim>
                                    <p:anim calcmode="lin" valueType="num">
                                      <p:cBhvr>
                                        <p:cTn id="12" dur="500" fill="hold"/>
                                        <p:tgtEl>
                                          <p:spTgt spid="13323"/>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500"/>
                                  </p:stCondLst>
                                  <p:childTnLst>
                                    <p:set>
                                      <p:cBhvr>
                                        <p:cTn id="14" dur="1" fill="hold">
                                          <p:stCondLst>
                                            <p:cond delay="0"/>
                                          </p:stCondLst>
                                        </p:cTn>
                                        <p:tgtEl>
                                          <p:spTgt spid="13322"/>
                                        </p:tgtEl>
                                        <p:attrNameLst>
                                          <p:attrName>style.visibility</p:attrName>
                                        </p:attrNameLst>
                                      </p:cBhvr>
                                      <p:to>
                                        <p:strVal val="visible"/>
                                      </p:to>
                                    </p:set>
                                    <p:anim calcmode="lin" valueType="num">
                                      <p:cBhvr>
                                        <p:cTn id="15" dur="500" fill="hold"/>
                                        <p:tgtEl>
                                          <p:spTgt spid="13322"/>
                                        </p:tgtEl>
                                        <p:attrNameLst>
                                          <p:attrName>ppt_x</p:attrName>
                                        </p:attrNameLst>
                                      </p:cBhvr>
                                      <p:tavLst>
                                        <p:tav tm="0">
                                          <p:val>
                                            <p:strVal val="#ppt_x"/>
                                          </p:val>
                                        </p:tav>
                                        <p:tav tm="100000">
                                          <p:val>
                                            <p:strVal val="#ppt_x"/>
                                          </p:val>
                                        </p:tav>
                                      </p:tavLst>
                                    </p:anim>
                                    <p:anim calcmode="lin" valueType="num">
                                      <p:cBhvr>
                                        <p:cTn id="16" dur="500" fill="hold"/>
                                        <p:tgtEl>
                                          <p:spTgt spid="13322"/>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750"/>
                                  </p:stCondLst>
                                  <p:childTnLst>
                                    <p:set>
                                      <p:cBhvr>
                                        <p:cTn id="18" dur="1" fill="hold">
                                          <p:stCondLst>
                                            <p:cond delay="0"/>
                                          </p:stCondLst>
                                        </p:cTn>
                                        <p:tgtEl>
                                          <p:spTgt spid="13321"/>
                                        </p:tgtEl>
                                        <p:attrNameLst>
                                          <p:attrName>style.visibility</p:attrName>
                                        </p:attrNameLst>
                                      </p:cBhvr>
                                      <p:to>
                                        <p:strVal val="visible"/>
                                      </p:to>
                                    </p:set>
                                    <p:anim calcmode="lin" valueType="num">
                                      <p:cBhvr>
                                        <p:cTn id="19" dur="500" fill="hold"/>
                                        <p:tgtEl>
                                          <p:spTgt spid="13321"/>
                                        </p:tgtEl>
                                        <p:attrNameLst>
                                          <p:attrName>ppt_x</p:attrName>
                                        </p:attrNameLst>
                                      </p:cBhvr>
                                      <p:tavLst>
                                        <p:tav tm="0">
                                          <p:val>
                                            <p:strVal val="#ppt_x"/>
                                          </p:val>
                                        </p:tav>
                                        <p:tav tm="100000">
                                          <p:val>
                                            <p:strVal val="#ppt_x"/>
                                          </p:val>
                                        </p:tav>
                                      </p:tavLst>
                                    </p:anim>
                                    <p:anim calcmode="lin" valueType="num">
                                      <p:cBhvr>
                                        <p:cTn id="20" dur="500" fill="hold"/>
                                        <p:tgtEl>
                                          <p:spTgt spid="13321"/>
                                        </p:tgtEl>
                                        <p:attrNameLst>
                                          <p:attrName>ppt_y</p:attrName>
                                        </p:attrNameLst>
                                      </p:cBhvr>
                                      <p:tavLst>
                                        <p:tav tm="0">
                                          <p:val>
                                            <p:strVal val="0-#ppt_h/2"/>
                                          </p:val>
                                        </p:tav>
                                        <p:tav tm="100000">
                                          <p:val>
                                            <p:strVal val="#ppt_y"/>
                                          </p:val>
                                        </p:tav>
                                      </p:tavLst>
                                    </p:anim>
                                  </p:childTnLst>
                                </p:cTn>
                              </p:par>
                              <p:par>
                                <p:cTn id="21" presetID="14" presetClass="entr" presetSubtype="1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filter="randombar(horizontal)">
                                      <p:cBhvr>
                                        <p:cTn id="23" dur="500"/>
                                        <p:tgtEl>
                                          <p:spTgt spid="4"/>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13325"/>
                                        </p:tgtEl>
                                        <p:attrNameLst>
                                          <p:attrName>style.visibility</p:attrName>
                                        </p:attrNameLst>
                                      </p:cBhvr>
                                      <p:to>
                                        <p:strVal val="visible"/>
                                      </p:to>
                                    </p:set>
                                    <p:anim calcmode="lin" valueType="num">
                                      <p:cBhvr>
                                        <p:cTn id="27" dur="250" fill="hold"/>
                                        <p:tgtEl>
                                          <p:spTgt spid="13325"/>
                                        </p:tgtEl>
                                        <p:attrNameLst>
                                          <p:attrName>ppt_w</p:attrName>
                                        </p:attrNameLst>
                                      </p:cBhvr>
                                      <p:tavLst>
                                        <p:tav tm="0">
                                          <p:val>
                                            <p:fltVal val="0"/>
                                          </p:val>
                                        </p:tav>
                                        <p:tav tm="100000">
                                          <p:val>
                                            <p:strVal val="#ppt_w"/>
                                          </p:val>
                                        </p:tav>
                                      </p:tavLst>
                                    </p:anim>
                                    <p:anim calcmode="lin" valueType="num">
                                      <p:cBhvr>
                                        <p:cTn id="28" dur="250" fill="hold"/>
                                        <p:tgtEl>
                                          <p:spTgt spid="13325"/>
                                        </p:tgtEl>
                                        <p:attrNameLst>
                                          <p:attrName>ppt_h</p:attrName>
                                        </p:attrNameLst>
                                      </p:cBhvr>
                                      <p:tavLst>
                                        <p:tav tm="0">
                                          <p:val>
                                            <p:fltVal val="0"/>
                                          </p:val>
                                        </p:tav>
                                        <p:tav tm="100000">
                                          <p:val>
                                            <p:strVal val="#ppt_h"/>
                                          </p:val>
                                        </p:tav>
                                      </p:tavLst>
                                    </p:anim>
                                    <p:animEffect filter="fade">
                                      <p:cBhvr>
                                        <p:cTn id="29" dur="250"/>
                                        <p:tgtEl>
                                          <p:spTgt spid="13325"/>
                                        </p:tgtEl>
                                      </p:cBhvr>
                                    </p:animEffect>
                                  </p:childTnLst>
                                </p:cTn>
                              </p:par>
                              <p:par>
                                <p:cTn id="30" presetID="6" presetClass="emph" presetSubtype="0" autoRev="1" fill="hold" nodeType="withEffect">
                                  <p:stCondLst>
                                    <p:cond delay="0"/>
                                  </p:stCondLst>
                                  <p:childTnLst>
                                    <p:animScale>
                                      <p:cBhvr>
                                        <p:cTn id="31" dur="250" fill="hold"/>
                                        <p:tgtEl>
                                          <p:spTgt spid="13325"/>
                                        </p:tgtEl>
                                      </p:cBhvr>
                                      <p:by x="150000" y="150000"/>
                                    </p:animScale>
                                  </p:childTnLst>
                                </p:cTn>
                              </p:par>
                              <p:par>
                                <p:cTn id="32" presetID="14" presetClass="entr" presetSubtype="10" fill="hold" grpId="0" nodeType="withEffect">
                                  <p:stCondLst>
                                    <p:cond delay="0"/>
                                  </p:stCondLst>
                                  <p:childTnLst>
                                    <p:set>
                                      <p:cBhvr>
                                        <p:cTn id="33" dur="1" fill="hold">
                                          <p:stCondLst>
                                            <p:cond delay="0"/>
                                          </p:stCondLst>
                                        </p:cTn>
                                        <p:tgtEl>
                                          <p:spTgt spid="13334"/>
                                        </p:tgtEl>
                                        <p:attrNameLst>
                                          <p:attrName>style.visibility</p:attrName>
                                        </p:attrNameLst>
                                      </p:cBhvr>
                                      <p:to>
                                        <p:strVal val="visible"/>
                                      </p:to>
                                    </p:set>
                                    <p:animEffect filter="randombar(horizontal)">
                                      <p:cBhvr>
                                        <p:cTn id="34" dur="500"/>
                                        <p:tgtEl>
                                          <p:spTgt spid="13334"/>
                                        </p:tgtEl>
                                      </p:cBhvr>
                                    </p:animEffect>
                                  </p:childTnLst>
                                </p:cTn>
                              </p:par>
                            </p:childTnLst>
                          </p:cTn>
                        </p:par>
                        <p:par>
                          <p:cTn id="35" fill="hold">
                            <p:stCondLst>
                              <p:cond delay="1750"/>
                            </p:stCondLst>
                            <p:childTnLst>
                              <p:par>
                                <p:cTn id="36" presetID="22" presetClass="entr" presetSubtype="8" fill="hold" grpId="0" nodeType="afterEffect">
                                  <p:stCondLst>
                                    <p:cond delay="0"/>
                                  </p:stCondLst>
                                  <p:childTnLst>
                                    <p:set>
                                      <p:cBhvr>
                                        <p:cTn id="37" dur="1" fill="hold">
                                          <p:stCondLst>
                                            <p:cond delay="0"/>
                                          </p:stCondLst>
                                        </p:cTn>
                                        <p:tgtEl>
                                          <p:spTgt spid="45"/>
                                        </p:tgtEl>
                                        <p:attrNameLst>
                                          <p:attrName>style.visibility</p:attrName>
                                        </p:attrNameLst>
                                      </p:cBhvr>
                                      <p:to>
                                        <p:strVal val="visible"/>
                                      </p:to>
                                    </p:set>
                                    <p:animEffect filter="wipe(left)">
                                      <p:cBhvr>
                                        <p:cTn id="38" dur="500"/>
                                        <p:tgtEl>
                                          <p:spTgt spid="45"/>
                                        </p:tgtEl>
                                      </p:cBhvr>
                                    </p:animEffect>
                                  </p:childTnLst>
                                </p:cTn>
                              </p:par>
                            </p:childTnLst>
                          </p:cTn>
                        </p:par>
                        <p:par>
                          <p:cTn id="39" fill="hold">
                            <p:stCondLst>
                              <p:cond delay="2250"/>
                            </p:stCondLst>
                            <p:childTnLst>
                              <p:par>
                                <p:cTn id="40" presetID="22" presetClass="entr" presetSubtype="8" fill="hold" grpId="0" nodeType="afterEffect">
                                  <p:stCondLst>
                                    <p:cond delay="0"/>
                                  </p:stCondLst>
                                  <p:childTnLst>
                                    <p:set>
                                      <p:cBhvr>
                                        <p:cTn id="41" dur="1" fill="hold">
                                          <p:stCondLst>
                                            <p:cond delay="0"/>
                                          </p:stCondLst>
                                        </p:cTn>
                                        <p:tgtEl>
                                          <p:spTgt spid="46"/>
                                        </p:tgtEl>
                                        <p:attrNameLst>
                                          <p:attrName>style.visibility</p:attrName>
                                        </p:attrNameLst>
                                      </p:cBhvr>
                                      <p:to>
                                        <p:strVal val="visible"/>
                                      </p:to>
                                    </p:set>
                                    <p:animEffect filter="wipe(left)">
                                      <p:cBhvr>
                                        <p:cTn id="42" dur="500"/>
                                        <p:tgtEl>
                                          <p:spTgt spid="46"/>
                                        </p:tgtEl>
                                      </p:cBhvr>
                                    </p:animEffect>
                                  </p:childTnLst>
                                </p:cTn>
                              </p:par>
                            </p:childTnLst>
                          </p:cTn>
                        </p:par>
                        <p:par>
                          <p:cTn id="43" fill="hold">
                            <p:stCondLst>
                              <p:cond delay="2750"/>
                            </p:stCondLst>
                            <p:childTnLst>
                              <p:par>
                                <p:cTn id="44" presetID="22" presetClass="entr" presetSubtype="8" fill="hold" grpId="0" nodeType="afterEffect">
                                  <p:stCondLst>
                                    <p:cond delay="0"/>
                                  </p:stCondLst>
                                  <p:childTnLst>
                                    <p:set>
                                      <p:cBhvr>
                                        <p:cTn id="45" dur="1" fill="hold">
                                          <p:stCondLst>
                                            <p:cond delay="0"/>
                                          </p:stCondLst>
                                        </p:cTn>
                                        <p:tgtEl>
                                          <p:spTgt spid="47"/>
                                        </p:tgtEl>
                                        <p:attrNameLst>
                                          <p:attrName>style.visibility</p:attrName>
                                        </p:attrNameLst>
                                      </p:cBhvr>
                                      <p:to>
                                        <p:strVal val="visible"/>
                                      </p:to>
                                    </p:set>
                                    <p:animEffect filter="wipe(left)">
                                      <p:cBhvr>
                                        <p:cTn id="46" dur="500"/>
                                        <p:tgtEl>
                                          <p:spTgt spid="47"/>
                                        </p:tgtEl>
                                      </p:cBhvr>
                                    </p:animEffect>
                                  </p:childTnLst>
                                </p:cTn>
                              </p:par>
                            </p:childTnLst>
                          </p:cTn>
                        </p:par>
                        <p:par>
                          <p:cTn id="47" fill="hold">
                            <p:stCondLst>
                              <p:cond delay="3250"/>
                            </p:stCondLst>
                            <p:childTnLst>
                              <p:par>
                                <p:cTn id="48" presetID="10" presetClass="entr" presetSubtype="0" fill="hold" nodeType="afterEffect">
                                  <p:stCondLst>
                                    <p:cond delay="0"/>
                                  </p:stCondLst>
                                  <p:childTnLst>
                                    <p:set>
                                      <p:cBhvr>
                                        <p:cTn id="49" dur="1" fill="hold">
                                          <p:stCondLst>
                                            <p:cond delay="0"/>
                                          </p:stCondLst>
                                        </p:cTn>
                                        <p:tgtEl>
                                          <p:spTgt spid="37"/>
                                        </p:tgtEl>
                                        <p:attrNameLst>
                                          <p:attrName>style.visibility</p:attrName>
                                        </p:attrNameLst>
                                      </p:cBhvr>
                                      <p:to>
                                        <p:strVal val="visible"/>
                                      </p:to>
                                    </p:set>
                                    <p:anim calcmode="lin" valueType="num">
                                      <p:cBhvr>
                                        <p:cTn id="50" dur="250" fill="hold"/>
                                        <p:tgtEl>
                                          <p:spTgt spid="37"/>
                                        </p:tgtEl>
                                        <p:attrNameLst>
                                          <p:attrName>ppt_w</p:attrName>
                                        </p:attrNameLst>
                                      </p:cBhvr>
                                      <p:tavLst>
                                        <p:tav tm="0">
                                          <p:val>
                                            <p:fltVal val="0"/>
                                          </p:val>
                                        </p:tav>
                                        <p:tav tm="100000">
                                          <p:val>
                                            <p:strVal val="#ppt_w"/>
                                          </p:val>
                                        </p:tav>
                                      </p:tavLst>
                                    </p:anim>
                                    <p:anim calcmode="lin" valueType="num">
                                      <p:cBhvr>
                                        <p:cTn id="51" dur="250" fill="hold"/>
                                        <p:tgtEl>
                                          <p:spTgt spid="37"/>
                                        </p:tgtEl>
                                        <p:attrNameLst>
                                          <p:attrName>ppt_h</p:attrName>
                                        </p:attrNameLst>
                                      </p:cBhvr>
                                      <p:tavLst>
                                        <p:tav tm="0">
                                          <p:val>
                                            <p:fltVal val="0"/>
                                          </p:val>
                                        </p:tav>
                                        <p:tav tm="100000">
                                          <p:val>
                                            <p:strVal val="#ppt_h"/>
                                          </p:val>
                                        </p:tav>
                                      </p:tavLst>
                                    </p:anim>
                                    <p:animEffect filter="fade">
                                      <p:cBhvr>
                                        <p:cTn id="52" dur="250"/>
                                        <p:tgtEl>
                                          <p:spTgt spid="37"/>
                                        </p:tgtEl>
                                      </p:cBhvr>
                                    </p:animEffect>
                                  </p:childTnLst>
                                </p:cTn>
                              </p:par>
                              <p:par>
                                <p:cTn id="53" presetID="6" presetClass="emph" presetSubtype="0" autoRev="1" fill="hold" nodeType="withEffect">
                                  <p:stCondLst>
                                    <p:cond delay="0"/>
                                  </p:stCondLst>
                                  <p:childTnLst>
                                    <p:animScale>
                                      <p:cBhvr>
                                        <p:cTn id="54" dur="250" fill="hold"/>
                                        <p:tgtEl>
                                          <p:spTgt spid="37"/>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34" grpId="0" bldLvl="0"/>
      <p:bldP spid="4" grpId="0" bldLvl="0"/>
      <p:bldP spid="45" grpId="0" animBg="1"/>
      <p:bldP spid="46" grpId="0" animBg="1"/>
      <p:bldP spid="4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图片 6"/>
          <p:cNvPicPr>
            <a:picLocks noChangeAspect="1" noChangeArrowheads="1"/>
          </p:cNvPicPr>
          <p:nvPr/>
        </p:nvPicPr>
        <p:blipFill>
          <a:blip r:embed="rId2" cstate="print"/>
          <a:srcRect l="14134" t="13739" r="10732" b="13994"/>
          <a:stretch>
            <a:fillRect/>
          </a:stretch>
        </p:blipFill>
        <p:spPr bwMode="auto">
          <a:xfrm>
            <a:off x="112713" y="23813"/>
            <a:ext cx="12079287" cy="6834187"/>
          </a:xfrm>
          <a:prstGeom prst="rect">
            <a:avLst/>
          </a:prstGeom>
          <a:blipFill dpi="0" rotWithShape="1">
            <a:blip r:embed="rId2" cstate="print"/>
            <a:srcRect l="14134" t="13739" r="10732" b="13994"/>
            <a:stretch>
              <a:fillRect/>
            </a:stretch>
          </a:blipFill>
          <a:ln w="9525">
            <a:noFill/>
            <a:miter lim="800000"/>
            <a:headEnd/>
            <a:tailEnd/>
          </a:ln>
        </p:spPr>
      </p:pic>
      <p:grpSp>
        <p:nvGrpSpPr>
          <p:cNvPr id="13314" name="Group 3"/>
          <p:cNvGrpSpPr>
            <a:grpSpLocks/>
          </p:cNvGrpSpPr>
          <p:nvPr/>
        </p:nvGrpSpPr>
        <p:grpSpPr bwMode="auto">
          <a:xfrm>
            <a:off x="1241425" y="868073"/>
            <a:ext cx="5521615" cy="474952"/>
            <a:chOff x="0" y="-31952"/>
            <a:chExt cx="5523548" cy="473651"/>
          </a:xfrm>
        </p:grpSpPr>
        <p:pic>
          <p:nvPicPr>
            <p:cNvPr id="13315" name="图片 11"/>
            <p:cNvPicPr>
              <a:picLocks noChangeAspect="1" noChangeArrowheads="1"/>
            </p:cNvPicPr>
            <p:nvPr/>
          </p:nvPicPr>
          <p:blipFill>
            <a:blip r:embed="rId3" cstate="print"/>
            <a:srcRect/>
            <a:stretch>
              <a:fillRect/>
            </a:stretch>
          </p:blipFill>
          <p:spPr bwMode="auto">
            <a:xfrm>
              <a:off x="0" y="0"/>
              <a:ext cx="445349" cy="441699"/>
            </a:xfrm>
            <a:prstGeom prst="rect">
              <a:avLst/>
            </a:prstGeom>
            <a:noFill/>
            <a:ln w="9525">
              <a:noFill/>
              <a:miter lim="800000"/>
              <a:headEnd/>
              <a:tailEnd/>
            </a:ln>
          </p:spPr>
        </p:pic>
        <p:sp>
          <p:nvSpPr>
            <p:cNvPr id="13316" name="文本框 12"/>
            <p:cNvSpPr>
              <a:spLocks noChangeArrowheads="1"/>
            </p:cNvSpPr>
            <p:nvPr/>
          </p:nvSpPr>
          <p:spPr bwMode="auto">
            <a:xfrm>
              <a:off x="527946" y="-31952"/>
              <a:ext cx="4995602" cy="460401"/>
            </a:xfrm>
            <a:prstGeom prst="rect">
              <a:avLst/>
            </a:prstGeom>
            <a:noFill/>
            <a:ln w="9525">
              <a:noFill/>
              <a:miter lim="800000"/>
              <a:headEnd/>
              <a:tailEnd/>
            </a:ln>
          </p:spPr>
          <p:txBody>
            <a:bodyPr wrap="square">
              <a:spAutoFit/>
            </a:bodyPr>
            <a:lstStyle/>
            <a:p>
              <a:r>
                <a:rPr lang="zh-CN" altLang="en-US" sz="2400" b="1" dirty="0">
                  <a:solidFill>
                    <a:schemeClr val="bg1"/>
                  </a:solidFill>
                  <a:latin typeface="微软雅黑" pitchFamily="34" charset="-122"/>
                  <a:ea typeface="微软雅黑" pitchFamily="34" charset="-122"/>
                  <a:sym typeface="微软雅黑" pitchFamily="34" charset="-122"/>
                </a:rPr>
                <a:t>具体算</a:t>
              </a:r>
              <a:r>
                <a:rPr lang="zh-CN" altLang="en-US" sz="2400" b="1" dirty="0" smtClean="0">
                  <a:solidFill>
                    <a:schemeClr val="bg1"/>
                  </a:solidFill>
                  <a:latin typeface="微软雅黑" pitchFamily="34" charset="-122"/>
                  <a:ea typeface="微软雅黑" pitchFamily="34" charset="-122"/>
                  <a:sym typeface="微软雅黑" pitchFamily="34" charset="-122"/>
                </a:rPr>
                <a:t>法 </a:t>
              </a:r>
              <a:r>
                <a:rPr lang="en-US" altLang="zh-CN" sz="2400" b="1" dirty="0" smtClean="0">
                  <a:solidFill>
                    <a:schemeClr val="bg1"/>
                  </a:solidFill>
                  <a:latin typeface="微软雅黑" pitchFamily="34" charset="-122"/>
                  <a:ea typeface="微软雅黑" pitchFamily="34" charset="-122"/>
                  <a:sym typeface="微软雅黑" pitchFamily="34" charset="-122"/>
                </a:rPr>
                <a:t>—— </a:t>
              </a:r>
              <a:r>
                <a:rPr lang="zh-CN" altLang="en-US" sz="2400" b="1" dirty="0" smtClean="0">
                  <a:solidFill>
                    <a:schemeClr val="bg1"/>
                  </a:solidFill>
                  <a:latin typeface="微软雅黑" pitchFamily="34" charset="-122"/>
                  <a:ea typeface="微软雅黑" pitchFamily="34" charset="-122"/>
                  <a:sym typeface="微软雅黑" pitchFamily="34" charset="-122"/>
                </a:rPr>
                <a:t>走</a:t>
              </a:r>
              <a:r>
                <a:rPr lang="zh-CN" altLang="en-US" sz="2400" b="1" dirty="0">
                  <a:solidFill>
                    <a:schemeClr val="bg1"/>
                  </a:solidFill>
                  <a:latin typeface="微软雅黑" pitchFamily="34" charset="-122"/>
                  <a:ea typeface="微软雅黑" pitchFamily="34" charset="-122"/>
                  <a:sym typeface="微软雅黑" pitchFamily="34" charset="-122"/>
                </a:rPr>
                <a:t>直线</a:t>
              </a:r>
              <a:endParaRPr lang="zh-CN" altLang="en-US" sz="2000" dirty="0"/>
            </a:p>
          </p:txBody>
        </p:sp>
      </p:grpSp>
      <p:pic>
        <p:nvPicPr>
          <p:cNvPr id="13317" name="图片 13"/>
          <p:cNvPicPr>
            <a:picLocks noChangeAspect="1" noChangeArrowheads="1"/>
          </p:cNvPicPr>
          <p:nvPr/>
        </p:nvPicPr>
        <p:blipFill>
          <a:blip r:embed="rId4" cstate="print"/>
          <a:srcRect l="21703" t="82581" r="42166"/>
          <a:stretch>
            <a:fillRect/>
          </a:stretch>
        </p:blipFill>
        <p:spPr bwMode="auto">
          <a:xfrm>
            <a:off x="757238" y="5313363"/>
            <a:ext cx="3878262" cy="1193800"/>
          </a:xfrm>
          <a:prstGeom prst="rect">
            <a:avLst/>
          </a:prstGeom>
          <a:noFill/>
          <a:ln w="9525">
            <a:noFill/>
            <a:miter lim="800000"/>
            <a:headEnd/>
            <a:tailEnd/>
          </a:ln>
        </p:spPr>
      </p:pic>
      <p:pic>
        <p:nvPicPr>
          <p:cNvPr id="13318" name="图片 7"/>
          <p:cNvPicPr>
            <a:picLocks noChangeAspect="1" noChangeArrowheads="1"/>
          </p:cNvPicPr>
          <p:nvPr/>
        </p:nvPicPr>
        <p:blipFill>
          <a:blip r:embed="rId5" cstate="print"/>
          <a:srcRect l="33855" t="893"/>
          <a:stretch>
            <a:fillRect/>
          </a:stretch>
        </p:blipFill>
        <p:spPr bwMode="auto">
          <a:xfrm>
            <a:off x="10109200" y="4670425"/>
            <a:ext cx="1887538" cy="1836738"/>
          </a:xfrm>
          <a:prstGeom prst="rect">
            <a:avLst/>
          </a:prstGeom>
          <a:noFill/>
          <a:ln w="9525">
            <a:noFill/>
            <a:miter lim="800000"/>
            <a:headEnd/>
            <a:tailEnd/>
          </a:ln>
        </p:spPr>
      </p:pic>
      <p:pic>
        <p:nvPicPr>
          <p:cNvPr id="13319" name="图片 9"/>
          <p:cNvPicPr>
            <a:picLocks noChangeAspect="1" noChangeArrowheads="1"/>
          </p:cNvPicPr>
          <p:nvPr/>
        </p:nvPicPr>
        <p:blipFill>
          <a:blip r:embed="rId6" cstate="print"/>
          <a:srcRect l="10100" t="79311" r="74771" b="687"/>
          <a:stretch>
            <a:fillRect/>
          </a:stretch>
        </p:blipFill>
        <p:spPr bwMode="auto">
          <a:xfrm>
            <a:off x="1654175" y="5681663"/>
            <a:ext cx="977900" cy="825500"/>
          </a:xfrm>
          <a:prstGeom prst="rect">
            <a:avLst/>
          </a:prstGeom>
          <a:noFill/>
          <a:ln w="9525">
            <a:noFill/>
            <a:miter lim="800000"/>
            <a:headEnd/>
            <a:tailEnd/>
          </a:ln>
        </p:spPr>
      </p:pic>
      <p:sp>
        <p:nvSpPr>
          <p:cNvPr id="13321" name="Freeform 5"/>
          <p:cNvSpPr>
            <a:spLocks noChangeArrowheads="1"/>
          </p:cNvSpPr>
          <p:nvPr/>
        </p:nvSpPr>
        <p:spPr bwMode="auto">
          <a:xfrm>
            <a:off x="6784975" y="768350"/>
            <a:ext cx="2965450" cy="1365250"/>
          </a:xfrm>
          <a:custGeom>
            <a:avLst/>
            <a:gdLst/>
            <a:ahLst/>
            <a:cxnLst>
              <a:cxn ang="0">
                <a:pos x="1118" y="389"/>
              </a:cxn>
              <a:cxn ang="0">
                <a:pos x="456" y="104"/>
              </a:cxn>
              <a:cxn ang="0">
                <a:pos x="0" y="541"/>
              </a:cxn>
              <a:cxn ang="0">
                <a:pos x="1175" y="541"/>
              </a:cxn>
              <a:cxn ang="0">
                <a:pos x="1118" y="389"/>
              </a:cxn>
            </a:cxnLst>
            <a:rect l="0" t="0" r="r" b="b"/>
            <a:pathLst>
              <a:path w="1175" h="541">
                <a:moveTo>
                  <a:pt x="1118" y="389"/>
                </a:moveTo>
                <a:cubicBezTo>
                  <a:pt x="895" y="0"/>
                  <a:pt x="456" y="104"/>
                  <a:pt x="456" y="104"/>
                </a:cubicBezTo>
                <a:cubicBezTo>
                  <a:pt x="126" y="200"/>
                  <a:pt x="25" y="389"/>
                  <a:pt x="0" y="541"/>
                </a:cubicBezTo>
                <a:cubicBezTo>
                  <a:pt x="1175" y="541"/>
                  <a:pt x="1175" y="541"/>
                  <a:pt x="1175" y="541"/>
                </a:cubicBezTo>
                <a:cubicBezTo>
                  <a:pt x="1150" y="449"/>
                  <a:pt x="1118" y="389"/>
                  <a:pt x="1118" y="389"/>
                </a:cubicBezTo>
                <a:close/>
              </a:path>
            </a:pathLst>
          </a:custGeom>
          <a:solidFill>
            <a:srgbClr val="67CDCC"/>
          </a:solidFill>
          <a:ln w="9525">
            <a:noFill/>
            <a:round/>
            <a:headEnd/>
            <a:tailEnd/>
          </a:ln>
        </p:spPr>
        <p:txBody>
          <a:bodyPr/>
          <a:lstStyle/>
          <a:p>
            <a:endParaRPr lang="zh-CN" altLang="en-US"/>
          </a:p>
        </p:txBody>
      </p:sp>
      <p:sp>
        <p:nvSpPr>
          <p:cNvPr id="13322" name="Freeform 6"/>
          <p:cNvSpPr>
            <a:spLocks noChangeArrowheads="1"/>
          </p:cNvSpPr>
          <p:nvPr/>
        </p:nvSpPr>
        <p:spPr bwMode="auto">
          <a:xfrm>
            <a:off x="6521450" y="2133600"/>
            <a:ext cx="3352800" cy="1125538"/>
          </a:xfrm>
          <a:custGeom>
            <a:avLst/>
            <a:gdLst/>
            <a:ahLst/>
            <a:cxnLst>
              <a:cxn ang="0">
                <a:pos x="118" y="225"/>
              </a:cxn>
              <a:cxn ang="0">
                <a:pos x="102" y="281"/>
              </a:cxn>
              <a:cxn ang="0">
                <a:pos x="8" y="434"/>
              </a:cxn>
              <a:cxn ang="0">
                <a:pos x="0" y="447"/>
              </a:cxn>
              <a:cxn ang="0">
                <a:pos x="1250" y="447"/>
              </a:cxn>
              <a:cxn ang="0">
                <a:pos x="1280" y="0"/>
              </a:cxn>
              <a:cxn ang="0">
                <a:pos x="105" y="0"/>
              </a:cxn>
              <a:cxn ang="0">
                <a:pos x="118" y="225"/>
              </a:cxn>
            </a:cxnLst>
            <a:rect l="0" t="0" r="r" b="b"/>
            <a:pathLst>
              <a:path w="1330" h="447">
                <a:moveTo>
                  <a:pt x="118" y="225"/>
                </a:moveTo>
                <a:cubicBezTo>
                  <a:pt x="121" y="237"/>
                  <a:pt x="116" y="242"/>
                  <a:pt x="102" y="281"/>
                </a:cubicBezTo>
                <a:cubicBezTo>
                  <a:pt x="89" y="321"/>
                  <a:pt x="18" y="422"/>
                  <a:pt x="8" y="434"/>
                </a:cubicBezTo>
                <a:cubicBezTo>
                  <a:pt x="5" y="438"/>
                  <a:pt x="2" y="442"/>
                  <a:pt x="0" y="447"/>
                </a:cubicBezTo>
                <a:cubicBezTo>
                  <a:pt x="1250" y="447"/>
                  <a:pt x="1250" y="447"/>
                  <a:pt x="1250" y="447"/>
                </a:cubicBezTo>
                <a:cubicBezTo>
                  <a:pt x="1330" y="289"/>
                  <a:pt x="1311" y="119"/>
                  <a:pt x="1280" y="0"/>
                </a:cubicBezTo>
                <a:cubicBezTo>
                  <a:pt x="105" y="0"/>
                  <a:pt x="105" y="0"/>
                  <a:pt x="105" y="0"/>
                </a:cubicBezTo>
                <a:cubicBezTo>
                  <a:pt x="85" y="125"/>
                  <a:pt x="118" y="225"/>
                  <a:pt x="118" y="225"/>
                </a:cubicBezTo>
              </a:path>
            </a:pathLst>
          </a:custGeom>
          <a:solidFill>
            <a:srgbClr val="EBAC07"/>
          </a:solidFill>
          <a:ln w="9525">
            <a:noFill/>
            <a:round/>
            <a:headEnd/>
            <a:tailEnd/>
          </a:ln>
        </p:spPr>
        <p:txBody>
          <a:bodyPr/>
          <a:lstStyle/>
          <a:p>
            <a:endParaRPr lang="zh-CN" altLang="en-US"/>
          </a:p>
        </p:txBody>
      </p:sp>
      <p:sp>
        <p:nvSpPr>
          <p:cNvPr id="13323" name="Freeform 7"/>
          <p:cNvSpPr>
            <a:spLocks noChangeArrowheads="1"/>
          </p:cNvSpPr>
          <p:nvPr/>
        </p:nvSpPr>
        <p:spPr bwMode="auto">
          <a:xfrm>
            <a:off x="6500813" y="3260725"/>
            <a:ext cx="3173412" cy="1125538"/>
          </a:xfrm>
          <a:custGeom>
            <a:avLst/>
            <a:gdLst/>
            <a:ahLst/>
            <a:cxnLst>
              <a:cxn ang="0">
                <a:pos x="1" y="25"/>
              </a:cxn>
              <a:cxn ang="0">
                <a:pos x="20" y="65"/>
              </a:cxn>
              <a:cxn ang="0">
                <a:pos x="117" y="80"/>
              </a:cxn>
              <a:cxn ang="0">
                <a:pos x="131" y="109"/>
              </a:cxn>
              <a:cxn ang="0">
                <a:pos x="110" y="130"/>
              </a:cxn>
              <a:cxn ang="0">
                <a:pos x="100" y="151"/>
              </a:cxn>
              <a:cxn ang="0">
                <a:pos x="110" y="175"/>
              </a:cxn>
              <a:cxn ang="0">
                <a:pos x="138" y="216"/>
              </a:cxn>
              <a:cxn ang="0">
                <a:pos x="130" y="228"/>
              </a:cxn>
              <a:cxn ang="0">
                <a:pos x="122" y="246"/>
              </a:cxn>
              <a:cxn ang="0">
                <a:pos x="124" y="273"/>
              </a:cxn>
              <a:cxn ang="0">
                <a:pos x="170" y="315"/>
              </a:cxn>
              <a:cxn ang="0">
                <a:pos x="171" y="329"/>
              </a:cxn>
              <a:cxn ang="0">
                <a:pos x="179" y="447"/>
              </a:cxn>
              <a:cxn ang="0">
                <a:pos x="1116" y="447"/>
              </a:cxn>
              <a:cxn ang="0">
                <a:pos x="1083" y="331"/>
              </a:cxn>
              <a:cxn ang="0">
                <a:pos x="1190" y="101"/>
              </a:cxn>
              <a:cxn ang="0">
                <a:pos x="1258" y="0"/>
              </a:cxn>
              <a:cxn ang="0">
                <a:pos x="8" y="0"/>
              </a:cxn>
              <a:cxn ang="0">
                <a:pos x="1" y="25"/>
              </a:cxn>
            </a:cxnLst>
            <a:rect l="0" t="0" r="r" b="b"/>
            <a:pathLst>
              <a:path w="1258" h="447">
                <a:moveTo>
                  <a:pt x="1" y="25"/>
                </a:moveTo>
                <a:cubicBezTo>
                  <a:pt x="0" y="43"/>
                  <a:pt x="7" y="58"/>
                  <a:pt x="20" y="65"/>
                </a:cubicBezTo>
                <a:cubicBezTo>
                  <a:pt x="33" y="73"/>
                  <a:pt x="117" y="80"/>
                  <a:pt x="117" y="80"/>
                </a:cubicBezTo>
                <a:cubicBezTo>
                  <a:pt x="131" y="109"/>
                  <a:pt x="131" y="109"/>
                  <a:pt x="131" y="109"/>
                </a:cubicBezTo>
                <a:cubicBezTo>
                  <a:pt x="131" y="109"/>
                  <a:pt x="117" y="122"/>
                  <a:pt x="110" y="130"/>
                </a:cubicBezTo>
                <a:cubicBezTo>
                  <a:pt x="104" y="139"/>
                  <a:pt x="102" y="143"/>
                  <a:pt x="100" y="151"/>
                </a:cubicBezTo>
                <a:cubicBezTo>
                  <a:pt x="99" y="160"/>
                  <a:pt x="105" y="169"/>
                  <a:pt x="110" y="175"/>
                </a:cubicBezTo>
                <a:cubicBezTo>
                  <a:pt x="114" y="182"/>
                  <a:pt x="138" y="216"/>
                  <a:pt x="138" y="216"/>
                </a:cubicBezTo>
                <a:cubicBezTo>
                  <a:pt x="138" y="216"/>
                  <a:pt x="134" y="222"/>
                  <a:pt x="130" y="228"/>
                </a:cubicBezTo>
                <a:cubicBezTo>
                  <a:pt x="125" y="235"/>
                  <a:pt x="122" y="246"/>
                  <a:pt x="122" y="246"/>
                </a:cubicBezTo>
                <a:cubicBezTo>
                  <a:pt x="119" y="254"/>
                  <a:pt x="119" y="263"/>
                  <a:pt x="124" y="273"/>
                </a:cubicBezTo>
                <a:cubicBezTo>
                  <a:pt x="130" y="282"/>
                  <a:pt x="165" y="309"/>
                  <a:pt x="170" y="315"/>
                </a:cubicBezTo>
                <a:cubicBezTo>
                  <a:pt x="174" y="322"/>
                  <a:pt x="171" y="329"/>
                  <a:pt x="171" y="329"/>
                </a:cubicBezTo>
                <a:cubicBezTo>
                  <a:pt x="154" y="381"/>
                  <a:pt x="165" y="422"/>
                  <a:pt x="179" y="447"/>
                </a:cubicBezTo>
                <a:cubicBezTo>
                  <a:pt x="1116" y="447"/>
                  <a:pt x="1116" y="447"/>
                  <a:pt x="1116" y="447"/>
                </a:cubicBezTo>
                <a:cubicBezTo>
                  <a:pt x="1100" y="402"/>
                  <a:pt x="1088" y="361"/>
                  <a:pt x="1083" y="331"/>
                </a:cubicBezTo>
                <a:cubicBezTo>
                  <a:pt x="1068" y="232"/>
                  <a:pt x="1190" y="101"/>
                  <a:pt x="1190" y="101"/>
                </a:cubicBezTo>
                <a:cubicBezTo>
                  <a:pt x="1218" y="68"/>
                  <a:pt x="1240" y="34"/>
                  <a:pt x="1258" y="0"/>
                </a:cubicBezTo>
                <a:cubicBezTo>
                  <a:pt x="8" y="0"/>
                  <a:pt x="8" y="0"/>
                  <a:pt x="8" y="0"/>
                </a:cubicBezTo>
                <a:cubicBezTo>
                  <a:pt x="4" y="7"/>
                  <a:pt x="2" y="14"/>
                  <a:pt x="1" y="25"/>
                </a:cubicBezTo>
              </a:path>
            </a:pathLst>
          </a:custGeom>
          <a:solidFill>
            <a:srgbClr val="A2B932"/>
          </a:solidFill>
          <a:ln w="9525">
            <a:noFill/>
            <a:round/>
            <a:headEnd/>
            <a:tailEnd/>
          </a:ln>
        </p:spPr>
        <p:txBody>
          <a:bodyPr/>
          <a:lstStyle/>
          <a:p>
            <a:endParaRPr lang="zh-CN" altLang="en-US"/>
          </a:p>
        </p:txBody>
      </p:sp>
      <p:sp>
        <p:nvSpPr>
          <p:cNvPr id="13324" name="Freeform 8"/>
          <p:cNvSpPr>
            <a:spLocks noChangeArrowheads="1"/>
          </p:cNvSpPr>
          <p:nvPr/>
        </p:nvSpPr>
        <p:spPr bwMode="auto">
          <a:xfrm>
            <a:off x="6953250" y="4386263"/>
            <a:ext cx="2828925" cy="1127125"/>
          </a:xfrm>
          <a:custGeom>
            <a:avLst/>
            <a:gdLst/>
            <a:ahLst/>
            <a:cxnLst>
              <a:cxn ang="0">
                <a:pos x="22" y="29"/>
              </a:cxn>
              <a:cxn ang="0">
                <a:pos x="291" y="13"/>
              </a:cxn>
              <a:cxn ang="0">
                <a:pos x="357" y="227"/>
              </a:cxn>
              <a:cxn ang="0">
                <a:pos x="353" y="227"/>
              </a:cxn>
              <a:cxn ang="0">
                <a:pos x="140" y="447"/>
              </a:cxn>
              <a:cxn ang="0">
                <a:pos x="1055" y="447"/>
              </a:cxn>
              <a:cxn ang="0">
                <a:pos x="1122" y="447"/>
              </a:cxn>
              <a:cxn ang="0">
                <a:pos x="1038" y="224"/>
              </a:cxn>
              <a:cxn ang="0">
                <a:pos x="937" y="0"/>
              </a:cxn>
              <a:cxn ang="0">
                <a:pos x="0" y="0"/>
              </a:cxn>
              <a:cxn ang="0">
                <a:pos x="22" y="29"/>
              </a:cxn>
            </a:cxnLst>
            <a:rect l="0" t="0" r="r" b="b"/>
            <a:pathLst>
              <a:path w="1122" h="447">
                <a:moveTo>
                  <a:pt x="22" y="29"/>
                </a:moveTo>
                <a:cubicBezTo>
                  <a:pt x="73" y="71"/>
                  <a:pt x="257" y="9"/>
                  <a:pt x="291" y="13"/>
                </a:cubicBezTo>
                <a:cubicBezTo>
                  <a:pt x="316" y="17"/>
                  <a:pt x="345" y="158"/>
                  <a:pt x="357" y="227"/>
                </a:cubicBezTo>
                <a:cubicBezTo>
                  <a:pt x="353" y="227"/>
                  <a:pt x="353" y="227"/>
                  <a:pt x="353" y="227"/>
                </a:cubicBezTo>
                <a:cubicBezTo>
                  <a:pt x="353" y="227"/>
                  <a:pt x="194" y="418"/>
                  <a:pt x="140" y="447"/>
                </a:cubicBezTo>
                <a:cubicBezTo>
                  <a:pt x="1055" y="447"/>
                  <a:pt x="1055" y="447"/>
                  <a:pt x="1055" y="447"/>
                </a:cubicBezTo>
                <a:cubicBezTo>
                  <a:pt x="1122" y="447"/>
                  <a:pt x="1122" y="447"/>
                  <a:pt x="1122" y="447"/>
                </a:cubicBezTo>
                <a:cubicBezTo>
                  <a:pt x="1038" y="224"/>
                  <a:pt x="1038" y="224"/>
                  <a:pt x="1038" y="224"/>
                </a:cubicBezTo>
                <a:cubicBezTo>
                  <a:pt x="1004" y="162"/>
                  <a:pt x="965" y="76"/>
                  <a:pt x="937" y="0"/>
                </a:cubicBezTo>
                <a:cubicBezTo>
                  <a:pt x="0" y="0"/>
                  <a:pt x="0" y="0"/>
                  <a:pt x="0" y="0"/>
                </a:cubicBezTo>
                <a:cubicBezTo>
                  <a:pt x="8" y="15"/>
                  <a:pt x="18" y="25"/>
                  <a:pt x="22" y="29"/>
                </a:cubicBezTo>
                <a:close/>
              </a:path>
            </a:pathLst>
          </a:custGeom>
          <a:solidFill>
            <a:srgbClr val="4C6062"/>
          </a:solidFill>
          <a:ln w="9525">
            <a:noFill/>
            <a:round/>
            <a:headEnd/>
            <a:tailEnd/>
          </a:ln>
        </p:spPr>
        <p:txBody>
          <a:bodyPr/>
          <a:lstStyle/>
          <a:p>
            <a:endParaRPr lang="zh-CN" altLang="en-US"/>
          </a:p>
        </p:txBody>
      </p:sp>
      <p:grpSp>
        <p:nvGrpSpPr>
          <p:cNvPr id="13325" name="Group 13"/>
          <p:cNvGrpSpPr>
            <a:grpSpLocks/>
          </p:cNvGrpSpPr>
          <p:nvPr/>
        </p:nvGrpSpPr>
        <p:grpSpPr bwMode="auto">
          <a:xfrm>
            <a:off x="8345488" y="1381125"/>
            <a:ext cx="681037" cy="573088"/>
            <a:chOff x="0" y="0"/>
            <a:chExt cx="679832" cy="573664"/>
          </a:xfrm>
        </p:grpSpPr>
        <p:sp>
          <p:nvSpPr>
            <p:cNvPr id="13" name="Freeform 11"/>
            <p:cNvSpPr>
              <a:spLocks noChangeArrowheads="1"/>
            </p:cNvSpPr>
            <p:nvPr/>
          </p:nvSpPr>
          <p:spPr bwMode="auto">
            <a:xfrm>
              <a:off x="23973" y="10274"/>
              <a:ext cx="630173" cy="539415"/>
            </a:xfrm>
            <a:custGeom>
              <a:avLst/>
              <a:gdLst/>
              <a:ahLst/>
              <a:cxnLst>
                <a:cxn ang="0">
                  <a:pos x="128" y="209"/>
                </a:cxn>
                <a:cxn ang="0">
                  <a:pos x="114" y="179"/>
                </a:cxn>
                <a:cxn ang="0">
                  <a:pos x="93" y="172"/>
                </a:cxn>
                <a:cxn ang="0">
                  <a:pos x="73" y="170"/>
                </a:cxn>
                <a:cxn ang="0">
                  <a:pos x="55" y="149"/>
                </a:cxn>
                <a:cxn ang="0">
                  <a:pos x="20" y="124"/>
                </a:cxn>
                <a:cxn ang="0">
                  <a:pos x="11" y="102"/>
                </a:cxn>
                <a:cxn ang="0">
                  <a:pos x="5" y="74"/>
                </a:cxn>
                <a:cxn ang="0">
                  <a:pos x="13" y="59"/>
                </a:cxn>
                <a:cxn ang="0">
                  <a:pos x="18" y="43"/>
                </a:cxn>
                <a:cxn ang="0">
                  <a:pos x="64" y="16"/>
                </a:cxn>
                <a:cxn ang="0">
                  <a:pos x="105" y="8"/>
                </a:cxn>
                <a:cxn ang="0">
                  <a:pos x="125" y="7"/>
                </a:cxn>
                <a:cxn ang="0">
                  <a:pos x="144" y="11"/>
                </a:cxn>
                <a:cxn ang="0">
                  <a:pos x="167" y="12"/>
                </a:cxn>
                <a:cxn ang="0">
                  <a:pos x="189" y="18"/>
                </a:cxn>
                <a:cxn ang="0">
                  <a:pos x="213" y="28"/>
                </a:cxn>
                <a:cxn ang="0">
                  <a:pos x="232" y="50"/>
                </a:cxn>
                <a:cxn ang="0">
                  <a:pos x="239" y="68"/>
                </a:cxn>
                <a:cxn ang="0">
                  <a:pos x="245" y="97"/>
                </a:cxn>
                <a:cxn ang="0">
                  <a:pos x="247" y="114"/>
                </a:cxn>
                <a:cxn ang="0">
                  <a:pos x="243" y="126"/>
                </a:cxn>
                <a:cxn ang="0">
                  <a:pos x="241" y="143"/>
                </a:cxn>
                <a:cxn ang="0">
                  <a:pos x="217" y="154"/>
                </a:cxn>
                <a:cxn ang="0">
                  <a:pos x="200" y="194"/>
                </a:cxn>
                <a:cxn ang="0">
                  <a:pos x="157" y="194"/>
                </a:cxn>
                <a:cxn ang="0">
                  <a:pos x="162" y="208"/>
                </a:cxn>
                <a:cxn ang="0">
                  <a:pos x="140" y="214"/>
                </a:cxn>
                <a:cxn ang="0">
                  <a:pos x="128" y="209"/>
                </a:cxn>
              </a:cxnLst>
              <a:rect l="0" t="0" r="r" b="b"/>
              <a:pathLst>
                <a:path w="250" h="214">
                  <a:moveTo>
                    <a:pt x="128" y="209"/>
                  </a:moveTo>
                  <a:cubicBezTo>
                    <a:pt x="114" y="179"/>
                    <a:pt x="114" y="179"/>
                    <a:pt x="114" y="179"/>
                  </a:cubicBezTo>
                  <a:cubicBezTo>
                    <a:pt x="114" y="179"/>
                    <a:pt x="102" y="172"/>
                    <a:pt x="93" y="172"/>
                  </a:cubicBezTo>
                  <a:cubicBezTo>
                    <a:pt x="84" y="172"/>
                    <a:pt x="85" y="176"/>
                    <a:pt x="73" y="170"/>
                  </a:cubicBezTo>
                  <a:cubicBezTo>
                    <a:pt x="60" y="164"/>
                    <a:pt x="57" y="153"/>
                    <a:pt x="55" y="149"/>
                  </a:cubicBezTo>
                  <a:cubicBezTo>
                    <a:pt x="53" y="145"/>
                    <a:pt x="26" y="129"/>
                    <a:pt x="20" y="124"/>
                  </a:cubicBezTo>
                  <a:cubicBezTo>
                    <a:pt x="14" y="119"/>
                    <a:pt x="10" y="105"/>
                    <a:pt x="11" y="102"/>
                  </a:cubicBezTo>
                  <a:cubicBezTo>
                    <a:pt x="13" y="100"/>
                    <a:pt x="0" y="85"/>
                    <a:pt x="5" y="74"/>
                  </a:cubicBezTo>
                  <a:cubicBezTo>
                    <a:pt x="9" y="63"/>
                    <a:pt x="13" y="59"/>
                    <a:pt x="13" y="59"/>
                  </a:cubicBezTo>
                  <a:cubicBezTo>
                    <a:pt x="13" y="59"/>
                    <a:pt x="5" y="56"/>
                    <a:pt x="18" y="43"/>
                  </a:cubicBezTo>
                  <a:cubicBezTo>
                    <a:pt x="31" y="31"/>
                    <a:pt x="49" y="10"/>
                    <a:pt x="64" y="16"/>
                  </a:cubicBezTo>
                  <a:cubicBezTo>
                    <a:pt x="64" y="16"/>
                    <a:pt x="91" y="0"/>
                    <a:pt x="105" y="8"/>
                  </a:cubicBezTo>
                  <a:cubicBezTo>
                    <a:pt x="119" y="16"/>
                    <a:pt x="117" y="7"/>
                    <a:pt x="125" y="7"/>
                  </a:cubicBezTo>
                  <a:cubicBezTo>
                    <a:pt x="134" y="7"/>
                    <a:pt x="139" y="7"/>
                    <a:pt x="144" y="11"/>
                  </a:cubicBezTo>
                  <a:cubicBezTo>
                    <a:pt x="148" y="14"/>
                    <a:pt x="156" y="7"/>
                    <a:pt x="167" y="12"/>
                  </a:cubicBezTo>
                  <a:cubicBezTo>
                    <a:pt x="178" y="17"/>
                    <a:pt x="189" y="18"/>
                    <a:pt x="189" y="18"/>
                  </a:cubicBezTo>
                  <a:cubicBezTo>
                    <a:pt x="189" y="18"/>
                    <a:pt x="204" y="18"/>
                    <a:pt x="213" y="28"/>
                  </a:cubicBezTo>
                  <a:cubicBezTo>
                    <a:pt x="222" y="38"/>
                    <a:pt x="225" y="43"/>
                    <a:pt x="232" y="50"/>
                  </a:cubicBezTo>
                  <a:cubicBezTo>
                    <a:pt x="239" y="58"/>
                    <a:pt x="233" y="60"/>
                    <a:pt x="239" y="68"/>
                  </a:cubicBezTo>
                  <a:cubicBezTo>
                    <a:pt x="245" y="75"/>
                    <a:pt x="245" y="88"/>
                    <a:pt x="245" y="97"/>
                  </a:cubicBezTo>
                  <a:cubicBezTo>
                    <a:pt x="245" y="107"/>
                    <a:pt x="245" y="108"/>
                    <a:pt x="247" y="114"/>
                  </a:cubicBezTo>
                  <a:cubicBezTo>
                    <a:pt x="250" y="121"/>
                    <a:pt x="243" y="126"/>
                    <a:pt x="243" y="126"/>
                  </a:cubicBezTo>
                  <a:cubicBezTo>
                    <a:pt x="243" y="126"/>
                    <a:pt x="249" y="133"/>
                    <a:pt x="241" y="143"/>
                  </a:cubicBezTo>
                  <a:cubicBezTo>
                    <a:pt x="232" y="153"/>
                    <a:pt x="217" y="154"/>
                    <a:pt x="217" y="154"/>
                  </a:cubicBezTo>
                  <a:cubicBezTo>
                    <a:pt x="217" y="154"/>
                    <a:pt x="215" y="190"/>
                    <a:pt x="200" y="194"/>
                  </a:cubicBezTo>
                  <a:cubicBezTo>
                    <a:pt x="185" y="199"/>
                    <a:pt x="157" y="194"/>
                    <a:pt x="157" y="194"/>
                  </a:cubicBezTo>
                  <a:cubicBezTo>
                    <a:pt x="157" y="194"/>
                    <a:pt x="163" y="204"/>
                    <a:pt x="162" y="208"/>
                  </a:cubicBezTo>
                  <a:cubicBezTo>
                    <a:pt x="161" y="212"/>
                    <a:pt x="145" y="214"/>
                    <a:pt x="140" y="214"/>
                  </a:cubicBezTo>
                  <a:cubicBezTo>
                    <a:pt x="136" y="214"/>
                    <a:pt x="128" y="209"/>
                    <a:pt x="128" y="209"/>
                  </a:cubicBezTo>
                  <a:close/>
                </a:path>
              </a:pathLst>
            </a:custGeom>
            <a:solidFill>
              <a:srgbClr val="FFFFFF"/>
            </a:solidFill>
            <a:ln w="9525">
              <a:noFill/>
              <a:round/>
              <a:headEnd/>
              <a:tailEnd/>
            </a:ln>
          </p:spPr>
          <p:txBody>
            <a:bodyPr/>
            <a:lstStyle/>
            <a:p>
              <a:endParaRPr lang="zh-CN" altLang="en-US"/>
            </a:p>
          </p:txBody>
        </p:sp>
        <p:sp>
          <p:nvSpPr>
            <p:cNvPr id="13326" name="Freeform 12"/>
            <p:cNvSpPr>
              <a:spLocks noEditPoints="1" noChangeArrowheads="1"/>
            </p:cNvSpPr>
            <p:nvPr/>
          </p:nvSpPr>
          <p:spPr bwMode="auto">
            <a:xfrm>
              <a:off x="0" y="0"/>
              <a:ext cx="679832" cy="573664"/>
            </a:xfrm>
            <a:custGeom>
              <a:avLst/>
              <a:gdLst/>
              <a:ahLst/>
              <a:cxnLst>
                <a:cxn ang="0">
                  <a:pos x="257" y="66"/>
                </a:cxn>
                <a:cxn ang="0">
                  <a:pos x="244" y="40"/>
                </a:cxn>
                <a:cxn ang="0">
                  <a:pos x="182" y="7"/>
                </a:cxn>
                <a:cxn ang="0">
                  <a:pos x="158" y="5"/>
                </a:cxn>
                <a:cxn ang="0">
                  <a:pos x="120" y="3"/>
                </a:cxn>
                <a:cxn ang="0">
                  <a:pos x="68" y="9"/>
                </a:cxn>
                <a:cxn ang="0">
                  <a:pos x="11" y="62"/>
                </a:cxn>
                <a:cxn ang="0">
                  <a:pos x="11" y="106"/>
                </a:cxn>
                <a:cxn ang="0">
                  <a:pos x="38" y="146"/>
                </a:cxn>
                <a:cxn ang="0">
                  <a:pos x="93" y="187"/>
                </a:cxn>
                <a:cxn ang="0">
                  <a:pos x="116" y="191"/>
                </a:cxn>
                <a:cxn ang="0">
                  <a:pos x="150" y="228"/>
                </a:cxn>
                <a:cxn ang="0">
                  <a:pos x="192" y="211"/>
                </a:cxn>
                <a:cxn ang="0">
                  <a:pos x="259" y="154"/>
                </a:cxn>
                <a:cxn ang="0">
                  <a:pos x="120" y="164"/>
                </a:cxn>
                <a:cxn ang="0">
                  <a:pos x="157" y="149"/>
                </a:cxn>
                <a:cxn ang="0">
                  <a:pos x="119" y="169"/>
                </a:cxn>
                <a:cxn ang="0">
                  <a:pos x="232" y="146"/>
                </a:cxn>
                <a:cxn ang="0">
                  <a:pos x="167" y="163"/>
                </a:cxn>
                <a:cxn ang="0">
                  <a:pos x="200" y="141"/>
                </a:cxn>
                <a:cxn ang="0">
                  <a:pos x="179" y="122"/>
                </a:cxn>
                <a:cxn ang="0">
                  <a:pos x="165" y="86"/>
                </a:cxn>
                <a:cxn ang="0">
                  <a:pos x="172" y="134"/>
                </a:cxn>
                <a:cxn ang="0">
                  <a:pos x="108" y="157"/>
                </a:cxn>
                <a:cxn ang="0">
                  <a:pos x="94" y="166"/>
                </a:cxn>
                <a:cxn ang="0">
                  <a:pos x="75" y="150"/>
                </a:cxn>
                <a:cxn ang="0">
                  <a:pos x="83" y="138"/>
                </a:cxn>
                <a:cxn ang="0">
                  <a:pos x="70" y="131"/>
                </a:cxn>
                <a:cxn ang="0">
                  <a:pos x="63" y="98"/>
                </a:cxn>
                <a:cxn ang="0">
                  <a:pos x="56" y="133"/>
                </a:cxn>
                <a:cxn ang="0">
                  <a:pos x="31" y="109"/>
                </a:cxn>
                <a:cxn ang="0">
                  <a:pos x="29" y="72"/>
                </a:cxn>
                <a:cxn ang="0">
                  <a:pos x="69" y="47"/>
                </a:cxn>
                <a:cxn ang="0">
                  <a:pos x="35" y="55"/>
                </a:cxn>
                <a:cxn ang="0">
                  <a:pos x="69" y="30"/>
                </a:cxn>
                <a:cxn ang="0">
                  <a:pos x="110" y="21"/>
                </a:cxn>
                <a:cxn ang="0">
                  <a:pos x="127" y="40"/>
                </a:cxn>
                <a:cxn ang="0">
                  <a:pos x="115" y="53"/>
                </a:cxn>
                <a:cxn ang="0">
                  <a:pos x="86" y="85"/>
                </a:cxn>
                <a:cxn ang="0">
                  <a:pos x="110" y="81"/>
                </a:cxn>
                <a:cxn ang="0">
                  <a:pos x="119" y="93"/>
                </a:cxn>
                <a:cxn ang="0">
                  <a:pos x="123" y="65"/>
                </a:cxn>
                <a:cxn ang="0">
                  <a:pos x="128" y="62"/>
                </a:cxn>
                <a:cxn ang="0">
                  <a:pos x="134" y="23"/>
                </a:cxn>
                <a:cxn ang="0">
                  <a:pos x="147" y="23"/>
                </a:cxn>
                <a:cxn ang="0">
                  <a:pos x="173" y="26"/>
                </a:cxn>
                <a:cxn ang="0">
                  <a:pos x="215" y="39"/>
                </a:cxn>
                <a:cxn ang="0">
                  <a:pos x="235" y="62"/>
                </a:cxn>
                <a:cxn ang="0">
                  <a:pos x="231" y="63"/>
                </a:cxn>
                <a:cxn ang="0">
                  <a:pos x="243" y="85"/>
                </a:cxn>
                <a:cxn ang="0">
                  <a:pos x="235" y="107"/>
                </a:cxn>
                <a:cxn ang="0">
                  <a:pos x="205" y="64"/>
                </a:cxn>
                <a:cxn ang="0">
                  <a:pos x="208" y="107"/>
                </a:cxn>
                <a:cxn ang="0">
                  <a:pos x="238" y="128"/>
                </a:cxn>
                <a:cxn ang="0">
                  <a:pos x="243" y="140"/>
                </a:cxn>
              </a:cxnLst>
              <a:rect l="0" t="0" r="r" b="b"/>
              <a:pathLst>
                <a:path w="270" h="228">
                  <a:moveTo>
                    <a:pt x="267" y="115"/>
                  </a:moveTo>
                  <a:cubicBezTo>
                    <a:pt x="265" y="110"/>
                    <a:pt x="265" y="110"/>
                    <a:pt x="265" y="101"/>
                  </a:cubicBezTo>
                  <a:cubicBezTo>
                    <a:pt x="265" y="91"/>
                    <a:pt x="265" y="76"/>
                    <a:pt x="257" y="66"/>
                  </a:cubicBezTo>
                  <a:cubicBezTo>
                    <a:pt x="256" y="64"/>
                    <a:pt x="256" y="64"/>
                    <a:pt x="256" y="63"/>
                  </a:cubicBezTo>
                  <a:cubicBezTo>
                    <a:pt x="256" y="59"/>
                    <a:pt x="255" y="53"/>
                    <a:pt x="250" y="47"/>
                  </a:cubicBezTo>
                  <a:cubicBezTo>
                    <a:pt x="248" y="45"/>
                    <a:pt x="246" y="42"/>
                    <a:pt x="244" y="40"/>
                  </a:cubicBezTo>
                  <a:cubicBezTo>
                    <a:pt x="240" y="36"/>
                    <a:pt x="236" y="32"/>
                    <a:pt x="230" y="25"/>
                  </a:cubicBezTo>
                  <a:cubicBezTo>
                    <a:pt x="219" y="13"/>
                    <a:pt x="203" y="12"/>
                    <a:pt x="200" y="12"/>
                  </a:cubicBezTo>
                  <a:cubicBezTo>
                    <a:pt x="198" y="12"/>
                    <a:pt x="190" y="11"/>
                    <a:pt x="182" y="7"/>
                  </a:cubicBezTo>
                  <a:cubicBezTo>
                    <a:pt x="177" y="5"/>
                    <a:pt x="173" y="4"/>
                    <a:pt x="168" y="4"/>
                  </a:cubicBezTo>
                  <a:cubicBezTo>
                    <a:pt x="165" y="4"/>
                    <a:pt x="162" y="4"/>
                    <a:pt x="160" y="5"/>
                  </a:cubicBezTo>
                  <a:cubicBezTo>
                    <a:pt x="159" y="5"/>
                    <a:pt x="159" y="5"/>
                    <a:pt x="158" y="5"/>
                  </a:cubicBezTo>
                  <a:cubicBezTo>
                    <a:pt x="152" y="1"/>
                    <a:pt x="144" y="1"/>
                    <a:pt x="135" y="1"/>
                  </a:cubicBezTo>
                  <a:cubicBezTo>
                    <a:pt x="129" y="1"/>
                    <a:pt x="126" y="3"/>
                    <a:pt x="123" y="5"/>
                  </a:cubicBezTo>
                  <a:cubicBezTo>
                    <a:pt x="123" y="4"/>
                    <a:pt x="122" y="4"/>
                    <a:pt x="120" y="3"/>
                  </a:cubicBezTo>
                  <a:cubicBezTo>
                    <a:pt x="116" y="1"/>
                    <a:pt x="111" y="0"/>
                    <a:pt x="106" y="0"/>
                  </a:cubicBezTo>
                  <a:cubicBezTo>
                    <a:pt x="93" y="0"/>
                    <a:pt x="79" y="6"/>
                    <a:pt x="72" y="9"/>
                  </a:cubicBezTo>
                  <a:cubicBezTo>
                    <a:pt x="71" y="9"/>
                    <a:pt x="69" y="9"/>
                    <a:pt x="68" y="9"/>
                  </a:cubicBezTo>
                  <a:cubicBezTo>
                    <a:pt x="51" y="9"/>
                    <a:pt x="36" y="24"/>
                    <a:pt x="24" y="36"/>
                  </a:cubicBezTo>
                  <a:cubicBezTo>
                    <a:pt x="23" y="38"/>
                    <a:pt x="22" y="39"/>
                    <a:pt x="21" y="40"/>
                  </a:cubicBezTo>
                  <a:cubicBezTo>
                    <a:pt x="15" y="45"/>
                    <a:pt x="9" y="53"/>
                    <a:pt x="11" y="62"/>
                  </a:cubicBezTo>
                  <a:cubicBezTo>
                    <a:pt x="9" y="65"/>
                    <a:pt x="7" y="69"/>
                    <a:pt x="5" y="74"/>
                  </a:cubicBezTo>
                  <a:cubicBezTo>
                    <a:pt x="0" y="85"/>
                    <a:pt x="6" y="97"/>
                    <a:pt x="10" y="104"/>
                  </a:cubicBezTo>
                  <a:cubicBezTo>
                    <a:pt x="10" y="105"/>
                    <a:pt x="10" y="106"/>
                    <a:pt x="11" y="106"/>
                  </a:cubicBezTo>
                  <a:cubicBezTo>
                    <a:pt x="10" y="109"/>
                    <a:pt x="11" y="114"/>
                    <a:pt x="13" y="120"/>
                  </a:cubicBezTo>
                  <a:cubicBezTo>
                    <a:pt x="14" y="124"/>
                    <a:pt x="18" y="131"/>
                    <a:pt x="23" y="135"/>
                  </a:cubicBezTo>
                  <a:cubicBezTo>
                    <a:pt x="26" y="138"/>
                    <a:pt x="30" y="141"/>
                    <a:pt x="38" y="146"/>
                  </a:cubicBezTo>
                  <a:cubicBezTo>
                    <a:pt x="44" y="149"/>
                    <a:pt x="53" y="155"/>
                    <a:pt x="56" y="158"/>
                  </a:cubicBezTo>
                  <a:cubicBezTo>
                    <a:pt x="58" y="164"/>
                    <a:pt x="63" y="176"/>
                    <a:pt x="78" y="183"/>
                  </a:cubicBezTo>
                  <a:cubicBezTo>
                    <a:pt x="85" y="186"/>
                    <a:pt x="89" y="187"/>
                    <a:pt x="93" y="187"/>
                  </a:cubicBezTo>
                  <a:cubicBezTo>
                    <a:pt x="96" y="187"/>
                    <a:pt x="98" y="187"/>
                    <a:pt x="99" y="187"/>
                  </a:cubicBezTo>
                  <a:cubicBezTo>
                    <a:pt x="100" y="186"/>
                    <a:pt x="101" y="186"/>
                    <a:pt x="103" y="186"/>
                  </a:cubicBezTo>
                  <a:cubicBezTo>
                    <a:pt x="107" y="186"/>
                    <a:pt x="112" y="188"/>
                    <a:pt x="116" y="191"/>
                  </a:cubicBezTo>
                  <a:cubicBezTo>
                    <a:pt x="128" y="217"/>
                    <a:pt x="128" y="217"/>
                    <a:pt x="128" y="217"/>
                  </a:cubicBezTo>
                  <a:cubicBezTo>
                    <a:pt x="129" y="219"/>
                    <a:pt x="131" y="221"/>
                    <a:pt x="132" y="222"/>
                  </a:cubicBezTo>
                  <a:cubicBezTo>
                    <a:pt x="136" y="224"/>
                    <a:pt x="144" y="228"/>
                    <a:pt x="150" y="228"/>
                  </a:cubicBezTo>
                  <a:cubicBezTo>
                    <a:pt x="157" y="228"/>
                    <a:pt x="180" y="227"/>
                    <a:pt x="182" y="214"/>
                  </a:cubicBezTo>
                  <a:cubicBezTo>
                    <a:pt x="183" y="213"/>
                    <a:pt x="183" y="212"/>
                    <a:pt x="183" y="210"/>
                  </a:cubicBezTo>
                  <a:cubicBezTo>
                    <a:pt x="186" y="211"/>
                    <a:pt x="189" y="211"/>
                    <a:pt x="192" y="211"/>
                  </a:cubicBezTo>
                  <a:cubicBezTo>
                    <a:pt x="201" y="211"/>
                    <a:pt x="208" y="210"/>
                    <a:pt x="213" y="208"/>
                  </a:cubicBezTo>
                  <a:cubicBezTo>
                    <a:pt x="230" y="204"/>
                    <a:pt x="235" y="181"/>
                    <a:pt x="237" y="167"/>
                  </a:cubicBezTo>
                  <a:cubicBezTo>
                    <a:pt x="243" y="165"/>
                    <a:pt x="252" y="161"/>
                    <a:pt x="259" y="154"/>
                  </a:cubicBezTo>
                  <a:cubicBezTo>
                    <a:pt x="265" y="146"/>
                    <a:pt x="266" y="138"/>
                    <a:pt x="265" y="132"/>
                  </a:cubicBezTo>
                  <a:cubicBezTo>
                    <a:pt x="268" y="128"/>
                    <a:pt x="270" y="122"/>
                    <a:pt x="267" y="115"/>
                  </a:cubicBezTo>
                  <a:close/>
                  <a:moveTo>
                    <a:pt x="120" y="164"/>
                  </a:moveTo>
                  <a:cubicBezTo>
                    <a:pt x="123" y="158"/>
                    <a:pt x="135" y="152"/>
                    <a:pt x="144" y="150"/>
                  </a:cubicBezTo>
                  <a:cubicBezTo>
                    <a:pt x="146" y="150"/>
                    <a:pt x="150" y="150"/>
                    <a:pt x="154" y="150"/>
                  </a:cubicBezTo>
                  <a:cubicBezTo>
                    <a:pt x="155" y="150"/>
                    <a:pt x="156" y="149"/>
                    <a:pt x="157" y="149"/>
                  </a:cubicBezTo>
                  <a:cubicBezTo>
                    <a:pt x="154" y="155"/>
                    <a:pt x="152" y="161"/>
                    <a:pt x="154" y="167"/>
                  </a:cubicBezTo>
                  <a:cubicBezTo>
                    <a:pt x="144" y="170"/>
                    <a:pt x="135" y="174"/>
                    <a:pt x="127" y="173"/>
                  </a:cubicBezTo>
                  <a:cubicBezTo>
                    <a:pt x="125" y="172"/>
                    <a:pt x="122" y="170"/>
                    <a:pt x="119" y="169"/>
                  </a:cubicBezTo>
                  <a:cubicBezTo>
                    <a:pt x="118" y="167"/>
                    <a:pt x="119" y="166"/>
                    <a:pt x="120" y="164"/>
                  </a:cubicBezTo>
                  <a:close/>
                  <a:moveTo>
                    <a:pt x="243" y="140"/>
                  </a:moveTo>
                  <a:cubicBezTo>
                    <a:pt x="240" y="143"/>
                    <a:pt x="236" y="145"/>
                    <a:pt x="232" y="146"/>
                  </a:cubicBezTo>
                  <a:cubicBezTo>
                    <a:pt x="232" y="146"/>
                    <a:pt x="231" y="146"/>
                    <a:pt x="231" y="146"/>
                  </a:cubicBezTo>
                  <a:cubicBezTo>
                    <a:pt x="216" y="145"/>
                    <a:pt x="200" y="151"/>
                    <a:pt x="184" y="157"/>
                  </a:cubicBezTo>
                  <a:cubicBezTo>
                    <a:pt x="178" y="159"/>
                    <a:pt x="172" y="161"/>
                    <a:pt x="167" y="163"/>
                  </a:cubicBezTo>
                  <a:cubicBezTo>
                    <a:pt x="167" y="159"/>
                    <a:pt x="170" y="154"/>
                    <a:pt x="173" y="151"/>
                  </a:cubicBezTo>
                  <a:cubicBezTo>
                    <a:pt x="175" y="149"/>
                    <a:pt x="179" y="149"/>
                    <a:pt x="183" y="148"/>
                  </a:cubicBezTo>
                  <a:cubicBezTo>
                    <a:pt x="189" y="147"/>
                    <a:pt x="195" y="146"/>
                    <a:pt x="200" y="141"/>
                  </a:cubicBezTo>
                  <a:cubicBezTo>
                    <a:pt x="204" y="137"/>
                    <a:pt x="204" y="133"/>
                    <a:pt x="203" y="130"/>
                  </a:cubicBezTo>
                  <a:cubicBezTo>
                    <a:pt x="201" y="124"/>
                    <a:pt x="193" y="123"/>
                    <a:pt x="186" y="122"/>
                  </a:cubicBezTo>
                  <a:cubicBezTo>
                    <a:pt x="183" y="122"/>
                    <a:pt x="180" y="122"/>
                    <a:pt x="179" y="122"/>
                  </a:cubicBezTo>
                  <a:cubicBezTo>
                    <a:pt x="170" y="117"/>
                    <a:pt x="170" y="112"/>
                    <a:pt x="171" y="100"/>
                  </a:cubicBezTo>
                  <a:cubicBezTo>
                    <a:pt x="171" y="98"/>
                    <a:pt x="171" y="95"/>
                    <a:pt x="171" y="93"/>
                  </a:cubicBezTo>
                  <a:cubicBezTo>
                    <a:pt x="172" y="89"/>
                    <a:pt x="169" y="86"/>
                    <a:pt x="165" y="86"/>
                  </a:cubicBezTo>
                  <a:cubicBezTo>
                    <a:pt x="161" y="86"/>
                    <a:pt x="158" y="89"/>
                    <a:pt x="158" y="92"/>
                  </a:cubicBezTo>
                  <a:cubicBezTo>
                    <a:pt x="158" y="95"/>
                    <a:pt x="157" y="97"/>
                    <a:pt x="157" y="99"/>
                  </a:cubicBezTo>
                  <a:cubicBezTo>
                    <a:pt x="156" y="110"/>
                    <a:pt x="155" y="125"/>
                    <a:pt x="172" y="134"/>
                  </a:cubicBezTo>
                  <a:cubicBezTo>
                    <a:pt x="169" y="135"/>
                    <a:pt x="159" y="136"/>
                    <a:pt x="154" y="136"/>
                  </a:cubicBezTo>
                  <a:cubicBezTo>
                    <a:pt x="149" y="136"/>
                    <a:pt x="145" y="136"/>
                    <a:pt x="141" y="137"/>
                  </a:cubicBezTo>
                  <a:cubicBezTo>
                    <a:pt x="138" y="137"/>
                    <a:pt x="116" y="143"/>
                    <a:pt x="108" y="157"/>
                  </a:cubicBezTo>
                  <a:cubicBezTo>
                    <a:pt x="106" y="160"/>
                    <a:pt x="105" y="163"/>
                    <a:pt x="105" y="165"/>
                  </a:cubicBezTo>
                  <a:cubicBezTo>
                    <a:pt x="104" y="165"/>
                    <a:pt x="104" y="165"/>
                    <a:pt x="103" y="165"/>
                  </a:cubicBezTo>
                  <a:cubicBezTo>
                    <a:pt x="99" y="165"/>
                    <a:pt x="96" y="166"/>
                    <a:pt x="94" y="166"/>
                  </a:cubicBezTo>
                  <a:cubicBezTo>
                    <a:pt x="94" y="167"/>
                    <a:pt x="93" y="167"/>
                    <a:pt x="93" y="167"/>
                  </a:cubicBezTo>
                  <a:cubicBezTo>
                    <a:pt x="93" y="167"/>
                    <a:pt x="92" y="167"/>
                    <a:pt x="87" y="165"/>
                  </a:cubicBezTo>
                  <a:cubicBezTo>
                    <a:pt x="79" y="161"/>
                    <a:pt x="77" y="154"/>
                    <a:pt x="75" y="150"/>
                  </a:cubicBezTo>
                  <a:cubicBezTo>
                    <a:pt x="75" y="149"/>
                    <a:pt x="75" y="149"/>
                    <a:pt x="75" y="149"/>
                  </a:cubicBezTo>
                  <a:cubicBezTo>
                    <a:pt x="75" y="149"/>
                    <a:pt x="75" y="149"/>
                    <a:pt x="75" y="149"/>
                  </a:cubicBezTo>
                  <a:cubicBezTo>
                    <a:pt x="75" y="146"/>
                    <a:pt x="80" y="139"/>
                    <a:pt x="83" y="138"/>
                  </a:cubicBezTo>
                  <a:cubicBezTo>
                    <a:pt x="86" y="137"/>
                    <a:pt x="88" y="133"/>
                    <a:pt x="87" y="129"/>
                  </a:cubicBezTo>
                  <a:cubicBezTo>
                    <a:pt x="86" y="126"/>
                    <a:pt x="82" y="124"/>
                    <a:pt x="78" y="125"/>
                  </a:cubicBezTo>
                  <a:cubicBezTo>
                    <a:pt x="76" y="126"/>
                    <a:pt x="73" y="128"/>
                    <a:pt x="70" y="131"/>
                  </a:cubicBezTo>
                  <a:cubicBezTo>
                    <a:pt x="70" y="128"/>
                    <a:pt x="71" y="126"/>
                    <a:pt x="71" y="123"/>
                  </a:cubicBezTo>
                  <a:cubicBezTo>
                    <a:pt x="71" y="117"/>
                    <a:pt x="72" y="110"/>
                    <a:pt x="71" y="104"/>
                  </a:cubicBezTo>
                  <a:cubicBezTo>
                    <a:pt x="71" y="100"/>
                    <a:pt x="67" y="97"/>
                    <a:pt x="63" y="98"/>
                  </a:cubicBezTo>
                  <a:cubicBezTo>
                    <a:pt x="60" y="98"/>
                    <a:pt x="57" y="101"/>
                    <a:pt x="57" y="105"/>
                  </a:cubicBezTo>
                  <a:cubicBezTo>
                    <a:pt x="58" y="111"/>
                    <a:pt x="57" y="116"/>
                    <a:pt x="57" y="122"/>
                  </a:cubicBezTo>
                  <a:cubicBezTo>
                    <a:pt x="57" y="126"/>
                    <a:pt x="56" y="129"/>
                    <a:pt x="56" y="133"/>
                  </a:cubicBezTo>
                  <a:cubicBezTo>
                    <a:pt x="54" y="132"/>
                    <a:pt x="52" y="130"/>
                    <a:pt x="49" y="128"/>
                  </a:cubicBezTo>
                  <a:cubicBezTo>
                    <a:pt x="44" y="125"/>
                    <a:pt x="38" y="121"/>
                    <a:pt x="36" y="120"/>
                  </a:cubicBezTo>
                  <a:cubicBezTo>
                    <a:pt x="34" y="118"/>
                    <a:pt x="32" y="112"/>
                    <a:pt x="31" y="109"/>
                  </a:cubicBezTo>
                  <a:cubicBezTo>
                    <a:pt x="33" y="104"/>
                    <a:pt x="30" y="100"/>
                    <a:pt x="28" y="95"/>
                  </a:cubicBezTo>
                  <a:cubicBezTo>
                    <a:pt x="27" y="92"/>
                    <a:pt x="23" y="84"/>
                    <a:pt x="24" y="82"/>
                  </a:cubicBezTo>
                  <a:cubicBezTo>
                    <a:pt x="26" y="77"/>
                    <a:pt x="28" y="73"/>
                    <a:pt x="29" y="72"/>
                  </a:cubicBezTo>
                  <a:cubicBezTo>
                    <a:pt x="31" y="71"/>
                    <a:pt x="33" y="71"/>
                    <a:pt x="34" y="71"/>
                  </a:cubicBezTo>
                  <a:cubicBezTo>
                    <a:pt x="46" y="69"/>
                    <a:pt x="58" y="68"/>
                    <a:pt x="69" y="57"/>
                  </a:cubicBezTo>
                  <a:cubicBezTo>
                    <a:pt x="72" y="54"/>
                    <a:pt x="72" y="49"/>
                    <a:pt x="69" y="47"/>
                  </a:cubicBezTo>
                  <a:cubicBezTo>
                    <a:pt x="66" y="44"/>
                    <a:pt x="62" y="44"/>
                    <a:pt x="59" y="47"/>
                  </a:cubicBezTo>
                  <a:cubicBezTo>
                    <a:pt x="52" y="54"/>
                    <a:pt x="43" y="56"/>
                    <a:pt x="33" y="57"/>
                  </a:cubicBezTo>
                  <a:cubicBezTo>
                    <a:pt x="34" y="56"/>
                    <a:pt x="34" y="56"/>
                    <a:pt x="35" y="55"/>
                  </a:cubicBezTo>
                  <a:cubicBezTo>
                    <a:pt x="37" y="54"/>
                    <a:pt x="38" y="52"/>
                    <a:pt x="39" y="51"/>
                  </a:cubicBezTo>
                  <a:cubicBezTo>
                    <a:pt x="47" y="43"/>
                    <a:pt x="60" y="30"/>
                    <a:pt x="68" y="30"/>
                  </a:cubicBezTo>
                  <a:cubicBezTo>
                    <a:pt x="68" y="30"/>
                    <a:pt x="69" y="30"/>
                    <a:pt x="69" y="30"/>
                  </a:cubicBezTo>
                  <a:cubicBezTo>
                    <a:pt x="72" y="31"/>
                    <a:pt x="76" y="31"/>
                    <a:pt x="79" y="29"/>
                  </a:cubicBezTo>
                  <a:cubicBezTo>
                    <a:pt x="83" y="27"/>
                    <a:pt x="96" y="20"/>
                    <a:pt x="106" y="20"/>
                  </a:cubicBezTo>
                  <a:cubicBezTo>
                    <a:pt x="107" y="20"/>
                    <a:pt x="109" y="21"/>
                    <a:pt x="110" y="21"/>
                  </a:cubicBezTo>
                  <a:cubicBezTo>
                    <a:pt x="111" y="21"/>
                    <a:pt x="111" y="21"/>
                    <a:pt x="111" y="21"/>
                  </a:cubicBezTo>
                  <a:cubicBezTo>
                    <a:pt x="112" y="23"/>
                    <a:pt x="113" y="25"/>
                    <a:pt x="116" y="25"/>
                  </a:cubicBezTo>
                  <a:cubicBezTo>
                    <a:pt x="119" y="25"/>
                    <a:pt x="124" y="32"/>
                    <a:pt x="127" y="40"/>
                  </a:cubicBezTo>
                  <a:cubicBezTo>
                    <a:pt x="128" y="42"/>
                    <a:pt x="130" y="45"/>
                    <a:pt x="129" y="47"/>
                  </a:cubicBezTo>
                  <a:cubicBezTo>
                    <a:pt x="129" y="48"/>
                    <a:pt x="128" y="48"/>
                    <a:pt x="125" y="49"/>
                  </a:cubicBezTo>
                  <a:cubicBezTo>
                    <a:pt x="122" y="49"/>
                    <a:pt x="118" y="50"/>
                    <a:pt x="115" y="53"/>
                  </a:cubicBezTo>
                  <a:cubicBezTo>
                    <a:pt x="104" y="60"/>
                    <a:pt x="94" y="67"/>
                    <a:pt x="83" y="72"/>
                  </a:cubicBezTo>
                  <a:cubicBezTo>
                    <a:pt x="79" y="74"/>
                    <a:pt x="78" y="78"/>
                    <a:pt x="80" y="82"/>
                  </a:cubicBezTo>
                  <a:cubicBezTo>
                    <a:pt x="81" y="84"/>
                    <a:pt x="83" y="85"/>
                    <a:pt x="86" y="85"/>
                  </a:cubicBezTo>
                  <a:cubicBezTo>
                    <a:pt x="87" y="85"/>
                    <a:pt x="88" y="85"/>
                    <a:pt x="89" y="85"/>
                  </a:cubicBezTo>
                  <a:cubicBezTo>
                    <a:pt x="96" y="81"/>
                    <a:pt x="103" y="77"/>
                    <a:pt x="109" y="73"/>
                  </a:cubicBezTo>
                  <a:cubicBezTo>
                    <a:pt x="109" y="76"/>
                    <a:pt x="110" y="78"/>
                    <a:pt x="110" y="81"/>
                  </a:cubicBezTo>
                  <a:cubicBezTo>
                    <a:pt x="111" y="83"/>
                    <a:pt x="111" y="85"/>
                    <a:pt x="111" y="87"/>
                  </a:cubicBezTo>
                  <a:cubicBezTo>
                    <a:pt x="112" y="91"/>
                    <a:pt x="115" y="93"/>
                    <a:pt x="118" y="93"/>
                  </a:cubicBezTo>
                  <a:cubicBezTo>
                    <a:pt x="119" y="93"/>
                    <a:pt x="119" y="93"/>
                    <a:pt x="119" y="93"/>
                  </a:cubicBezTo>
                  <a:cubicBezTo>
                    <a:pt x="123" y="93"/>
                    <a:pt x="125" y="89"/>
                    <a:pt x="125" y="86"/>
                  </a:cubicBezTo>
                  <a:cubicBezTo>
                    <a:pt x="125" y="83"/>
                    <a:pt x="124" y="81"/>
                    <a:pt x="124" y="78"/>
                  </a:cubicBezTo>
                  <a:cubicBezTo>
                    <a:pt x="123" y="73"/>
                    <a:pt x="122" y="68"/>
                    <a:pt x="123" y="65"/>
                  </a:cubicBezTo>
                  <a:cubicBezTo>
                    <a:pt x="123" y="64"/>
                    <a:pt x="123" y="64"/>
                    <a:pt x="124" y="64"/>
                  </a:cubicBezTo>
                  <a:cubicBezTo>
                    <a:pt x="125" y="63"/>
                    <a:pt x="125" y="63"/>
                    <a:pt x="125" y="63"/>
                  </a:cubicBezTo>
                  <a:cubicBezTo>
                    <a:pt x="125" y="63"/>
                    <a:pt x="126" y="62"/>
                    <a:pt x="128" y="62"/>
                  </a:cubicBezTo>
                  <a:cubicBezTo>
                    <a:pt x="131" y="61"/>
                    <a:pt x="137" y="60"/>
                    <a:pt x="141" y="54"/>
                  </a:cubicBezTo>
                  <a:cubicBezTo>
                    <a:pt x="145" y="47"/>
                    <a:pt x="142" y="39"/>
                    <a:pt x="140" y="34"/>
                  </a:cubicBezTo>
                  <a:cubicBezTo>
                    <a:pt x="139" y="31"/>
                    <a:pt x="137" y="27"/>
                    <a:pt x="134" y="23"/>
                  </a:cubicBezTo>
                  <a:cubicBezTo>
                    <a:pt x="135" y="22"/>
                    <a:pt x="135" y="22"/>
                    <a:pt x="135" y="22"/>
                  </a:cubicBezTo>
                  <a:cubicBezTo>
                    <a:pt x="135" y="22"/>
                    <a:pt x="135" y="22"/>
                    <a:pt x="135" y="22"/>
                  </a:cubicBezTo>
                  <a:cubicBezTo>
                    <a:pt x="141" y="22"/>
                    <a:pt x="146" y="22"/>
                    <a:pt x="147" y="23"/>
                  </a:cubicBezTo>
                  <a:cubicBezTo>
                    <a:pt x="150" y="25"/>
                    <a:pt x="153" y="26"/>
                    <a:pt x="157" y="26"/>
                  </a:cubicBezTo>
                  <a:cubicBezTo>
                    <a:pt x="159" y="26"/>
                    <a:pt x="161" y="26"/>
                    <a:pt x="163" y="25"/>
                  </a:cubicBezTo>
                  <a:cubicBezTo>
                    <a:pt x="167" y="25"/>
                    <a:pt x="170" y="24"/>
                    <a:pt x="173" y="26"/>
                  </a:cubicBezTo>
                  <a:cubicBezTo>
                    <a:pt x="185" y="31"/>
                    <a:pt x="198" y="32"/>
                    <a:pt x="198" y="32"/>
                  </a:cubicBezTo>
                  <a:cubicBezTo>
                    <a:pt x="199" y="33"/>
                    <a:pt x="199" y="33"/>
                    <a:pt x="199" y="33"/>
                  </a:cubicBezTo>
                  <a:cubicBezTo>
                    <a:pt x="199" y="33"/>
                    <a:pt x="209" y="33"/>
                    <a:pt x="215" y="39"/>
                  </a:cubicBezTo>
                  <a:cubicBezTo>
                    <a:pt x="221" y="46"/>
                    <a:pt x="224" y="49"/>
                    <a:pt x="228" y="54"/>
                  </a:cubicBezTo>
                  <a:cubicBezTo>
                    <a:pt x="230" y="56"/>
                    <a:pt x="232" y="58"/>
                    <a:pt x="234" y="61"/>
                  </a:cubicBezTo>
                  <a:cubicBezTo>
                    <a:pt x="235" y="62"/>
                    <a:pt x="235" y="62"/>
                    <a:pt x="235" y="62"/>
                  </a:cubicBezTo>
                  <a:cubicBezTo>
                    <a:pt x="236" y="63"/>
                    <a:pt x="236" y="63"/>
                    <a:pt x="236" y="64"/>
                  </a:cubicBezTo>
                  <a:cubicBezTo>
                    <a:pt x="236" y="65"/>
                    <a:pt x="236" y="66"/>
                    <a:pt x="236" y="68"/>
                  </a:cubicBezTo>
                  <a:cubicBezTo>
                    <a:pt x="233" y="67"/>
                    <a:pt x="231" y="65"/>
                    <a:pt x="231" y="63"/>
                  </a:cubicBezTo>
                  <a:cubicBezTo>
                    <a:pt x="230" y="59"/>
                    <a:pt x="227" y="57"/>
                    <a:pt x="223" y="58"/>
                  </a:cubicBezTo>
                  <a:cubicBezTo>
                    <a:pt x="219" y="58"/>
                    <a:pt x="217" y="62"/>
                    <a:pt x="217" y="66"/>
                  </a:cubicBezTo>
                  <a:cubicBezTo>
                    <a:pt x="220" y="78"/>
                    <a:pt x="234" y="84"/>
                    <a:pt x="243" y="85"/>
                  </a:cubicBezTo>
                  <a:cubicBezTo>
                    <a:pt x="245" y="90"/>
                    <a:pt x="245" y="96"/>
                    <a:pt x="245" y="101"/>
                  </a:cubicBezTo>
                  <a:cubicBezTo>
                    <a:pt x="245" y="109"/>
                    <a:pt x="245" y="112"/>
                    <a:pt x="246" y="117"/>
                  </a:cubicBezTo>
                  <a:cubicBezTo>
                    <a:pt x="243" y="113"/>
                    <a:pt x="239" y="110"/>
                    <a:pt x="235" y="107"/>
                  </a:cubicBezTo>
                  <a:cubicBezTo>
                    <a:pt x="232" y="105"/>
                    <a:pt x="229" y="103"/>
                    <a:pt x="226" y="102"/>
                  </a:cubicBezTo>
                  <a:cubicBezTo>
                    <a:pt x="222" y="100"/>
                    <a:pt x="219" y="98"/>
                    <a:pt x="217" y="96"/>
                  </a:cubicBezTo>
                  <a:cubicBezTo>
                    <a:pt x="208" y="89"/>
                    <a:pt x="201" y="74"/>
                    <a:pt x="205" y="64"/>
                  </a:cubicBezTo>
                  <a:cubicBezTo>
                    <a:pt x="206" y="61"/>
                    <a:pt x="204" y="57"/>
                    <a:pt x="201" y="56"/>
                  </a:cubicBezTo>
                  <a:cubicBezTo>
                    <a:pt x="197" y="54"/>
                    <a:pt x="193" y="56"/>
                    <a:pt x="192" y="60"/>
                  </a:cubicBezTo>
                  <a:cubicBezTo>
                    <a:pt x="186" y="75"/>
                    <a:pt x="195" y="97"/>
                    <a:pt x="208" y="107"/>
                  </a:cubicBezTo>
                  <a:cubicBezTo>
                    <a:pt x="212" y="110"/>
                    <a:pt x="216" y="112"/>
                    <a:pt x="220" y="114"/>
                  </a:cubicBezTo>
                  <a:cubicBezTo>
                    <a:pt x="222" y="115"/>
                    <a:pt x="225" y="117"/>
                    <a:pt x="227" y="118"/>
                  </a:cubicBezTo>
                  <a:cubicBezTo>
                    <a:pt x="231" y="121"/>
                    <a:pt x="234" y="125"/>
                    <a:pt x="238" y="128"/>
                  </a:cubicBezTo>
                  <a:cubicBezTo>
                    <a:pt x="240" y="131"/>
                    <a:pt x="242" y="133"/>
                    <a:pt x="244" y="136"/>
                  </a:cubicBezTo>
                  <a:cubicBezTo>
                    <a:pt x="245" y="136"/>
                    <a:pt x="245" y="136"/>
                    <a:pt x="245" y="137"/>
                  </a:cubicBezTo>
                  <a:cubicBezTo>
                    <a:pt x="245" y="137"/>
                    <a:pt x="243" y="140"/>
                    <a:pt x="243" y="140"/>
                  </a:cubicBezTo>
                  <a:close/>
                </a:path>
              </a:pathLst>
            </a:custGeom>
            <a:solidFill>
              <a:srgbClr val="EBAE44"/>
            </a:solidFill>
            <a:ln w="9525">
              <a:noFill/>
              <a:round/>
              <a:headEnd/>
              <a:tailEnd/>
            </a:ln>
          </p:spPr>
          <p:txBody>
            <a:bodyPr/>
            <a:lstStyle/>
            <a:p>
              <a:endParaRPr lang="zh-CN" altLang="en-US"/>
            </a:p>
          </p:txBody>
        </p:sp>
      </p:grpSp>
      <p:grpSp>
        <p:nvGrpSpPr>
          <p:cNvPr id="13338" name="Group 26"/>
          <p:cNvGrpSpPr>
            <a:grpSpLocks/>
          </p:cNvGrpSpPr>
          <p:nvPr/>
        </p:nvGrpSpPr>
        <p:grpSpPr bwMode="auto">
          <a:xfrm>
            <a:off x="7883525" y="4754563"/>
            <a:ext cx="500063" cy="503237"/>
            <a:chOff x="0" y="0"/>
            <a:chExt cx="385" cy="386"/>
          </a:xfrm>
        </p:grpSpPr>
        <p:sp>
          <p:nvSpPr>
            <p:cNvPr id="16" name="Freeform 7"/>
            <p:cNvSpPr>
              <a:spLocks noChangeArrowheads="1"/>
            </p:cNvSpPr>
            <p:nvPr/>
          </p:nvSpPr>
          <p:spPr bwMode="auto">
            <a:xfrm>
              <a:off x="0" y="0"/>
              <a:ext cx="385" cy="386"/>
            </a:xfrm>
            <a:custGeom>
              <a:avLst/>
              <a:gdLst/>
              <a:ahLst/>
              <a:cxnLst>
                <a:cxn ang="0">
                  <a:pos x="139" y="24"/>
                </a:cxn>
                <a:cxn ang="0">
                  <a:pos x="163" y="82"/>
                </a:cxn>
                <a:cxn ang="0">
                  <a:pos x="139" y="140"/>
                </a:cxn>
                <a:cxn ang="0">
                  <a:pos x="82" y="163"/>
                </a:cxn>
                <a:cxn ang="0">
                  <a:pos x="24" y="140"/>
                </a:cxn>
                <a:cxn ang="0">
                  <a:pos x="0" y="82"/>
                </a:cxn>
                <a:cxn ang="0">
                  <a:pos x="24" y="24"/>
                </a:cxn>
                <a:cxn ang="0">
                  <a:pos x="82" y="0"/>
                </a:cxn>
                <a:cxn ang="0">
                  <a:pos x="139" y="24"/>
                </a:cxn>
              </a:cxnLst>
              <a:rect l="0" t="0" r="r" b="b"/>
              <a:pathLst>
                <a:path w="163" h="163">
                  <a:moveTo>
                    <a:pt x="139" y="24"/>
                  </a:moveTo>
                  <a:cubicBezTo>
                    <a:pt x="154" y="39"/>
                    <a:pt x="163" y="59"/>
                    <a:pt x="163" y="82"/>
                  </a:cubicBezTo>
                  <a:cubicBezTo>
                    <a:pt x="163" y="104"/>
                    <a:pt x="154" y="125"/>
                    <a:pt x="139" y="140"/>
                  </a:cubicBezTo>
                  <a:cubicBezTo>
                    <a:pt x="124" y="154"/>
                    <a:pt x="104" y="163"/>
                    <a:pt x="82" y="163"/>
                  </a:cubicBezTo>
                  <a:cubicBezTo>
                    <a:pt x="59" y="163"/>
                    <a:pt x="39" y="154"/>
                    <a:pt x="24" y="140"/>
                  </a:cubicBezTo>
                  <a:cubicBezTo>
                    <a:pt x="9" y="125"/>
                    <a:pt x="0" y="104"/>
                    <a:pt x="0" y="82"/>
                  </a:cubicBezTo>
                  <a:cubicBezTo>
                    <a:pt x="0" y="59"/>
                    <a:pt x="9" y="39"/>
                    <a:pt x="24" y="24"/>
                  </a:cubicBezTo>
                  <a:cubicBezTo>
                    <a:pt x="39" y="9"/>
                    <a:pt x="59" y="0"/>
                    <a:pt x="82" y="0"/>
                  </a:cubicBezTo>
                  <a:cubicBezTo>
                    <a:pt x="104" y="0"/>
                    <a:pt x="124" y="9"/>
                    <a:pt x="139" y="24"/>
                  </a:cubicBezTo>
                  <a:close/>
                </a:path>
              </a:pathLst>
            </a:custGeom>
            <a:solidFill>
              <a:srgbClr val="EBAC07"/>
            </a:solidFill>
            <a:ln w="9525">
              <a:noFill/>
              <a:round/>
              <a:headEnd/>
              <a:tailEnd/>
            </a:ln>
          </p:spPr>
          <p:txBody>
            <a:bodyPr/>
            <a:lstStyle/>
            <a:p>
              <a:endParaRPr lang="zh-CN" altLang="en-US"/>
            </a:p>
          </p:txBody>
        </p:sp>
        <p:sp>
          <p:nvSpPr>
            <p:cNvPr id="13339" name="Freeform 8"/>
            <p:cNvSpPr>
              <a:spLocks noChangeArrowheads="1"/>
            </p:cNvSpPr>
            <p:nvPr/>
          </p:nvSpPr>
          <p:spPr bwMode="auto">
            <a:xfrm>
              <a:off x="113" y="34"/>
              <a:ext cx="167" cy="319"/>
            </a:xfrm>
            <a:custGeom>
              <a:avLst/>
              <a:gdLst/>
              <a:ahLst/>
              <a:cxnLst>
                <a:cxn ang="0">
                  <a:pos x="67" y="43"/>
                </a:cxn>
                <a:cxn ang="0">
                  <a:pos x="39" y="43"/>
                </a:cxn>
                <a:cxn ang="0">
                  <a:pos x="39" y="38"/>
                </a:cxn>
                <a:cxn ang="0">
                  <a:pos x="38" y="29"/>
                </a:cxn>
                <a:cxn ang="0">
                  <a:pos x="34" y="26"/>
                </a:cxn>
                <a:cxn ang="0">
                  <a:pos x="30" y="28"/>
                </a:cxn>
                <a:cxn ang="0">
                  <a:pos x="29" y="34"/>
                </a:cxn>
                <a:cxn ang="0">
                  <a:pos x="31" y="44"/>
                </a:cxn>
                <a:cxn ang="0">
                  <a:pos x="47" y="54"/>
                </a:cxn>
                <a:cxn ang="0">
                  <a:pos x="61" y="64"/>
                </a:cxn>
                <a:cxn ang="0">
                  <a:pos x="68" y="74"/>
                </a:cxn>
                <a:cxn ang="0">
                  <a:pos x="71" y="90"/>
                </a:cxn>
                <a:cxn ang="0">
                  <a:pos x="63" y="113"/>
                </a:cxn>
                <a:cxn ang="0">
                  <a:pos x="42" y="124"/>
                </a:cxn>
                <a:cxn ang="0">
                  <a:pos x="42" y="135"/>
                </a:cxn>
                <a:cxn ang="0">
                  <a:pos x="28" y="135"/>
                </a:cxn>
                <a:cxn ang="0">
                  <a:pos x="28" y="124"/>
                </a:cxn>
                <a:cxn ang="0">
                  <a:pos x="9" y="115"/>
                </a:cxn>
                <a:cxn ang="0">
                  <a:pos x="0" y="88"/>
                </a:cxn>
                <a:cxn ang="0">
                  <a:pos x="0" y="83"/>
                </a:cxn>
                <a:cxn ang="0">
                  <a:pos x="28" y="83"/>
                </a:cxn>
                <a:cxn ang="0">
                  <a:pos x="28" y="90"/>
                </a:cxn>
                <a:cxn ang="0">
                  <a:pos x="29" y="104"/>
                </a:cxn>
                <a:cxn ang="0">
                  <a:pos x="34" y="107"/>
                </a:cxn>
                <a:cxn ang="0">
                  <a:pos x="38" y="105"/>
                </a:cxn>
                <a:cxn ang="0">
                  <a:pos x="39" y="99"/>
                </a:cxn>
                <a:cxn ang="0">
                  <a:pos x="38" y="86"/>
                </a:cxn>
                <a:cxn ang="0">
                  <a:pos x="29" y="77"/>
                </a:cxn>
                <a:cxn ang="0">
                  <a:pos x="11" y="65"/>
                </a:cxn>
                <a:cxn ang="0">
                  <a:pos x="3" y="54"/>
                </a:cxn>
                <a:cxn ang="0">
                  <a:pos x="0" y="38"/>
                </a:cxn>
                <a:cxn ang="0">
                  <a:pos x="7" y="18"/>
                </a:cxn>
                <a:cxn ang="0">
                  <a:pos x="28" y="9"/>
                </a:cxn>
                <a:cxn ang="0">
                  <a:pos x="28" y="0"/>
                </a:cxn>
                <a:cxn ang="0">
                  <a:pos x="42" y="0"/>
                </a:cxn>
                <a:cxn ang="0">
                  <a:pos x="42" y="9"/>
                </a:cxn>
                <a:cxn ang="0">
                  <a:pos x="61" y="18"/>
                </a:cxn>
                <a:cxn ang="0">
                  <a:pos x="68" y="38"/>
                </a:cxn>
                <a:cxn ang="0">
                  <a:pos x="67" y="43"/>
                </a:cxn>
              </a:cxnLst>
              <a:rect l="0" t="0" r="r" b="b"/>
              <a:pathLst>
                <a:path w="71" h="135">
                  <a:moveTo>
                    <a:pt x="67" y="43"/>
                  </a:moveTo>
                  <a:cubicBezTo>
                    <a:pt x="39" y="43"/>
                    <a:pt x="39" y="43"/>
                    <a:pt x="39" y="43"/>
                  </a:cubicBezTo>
                  <a:cubicBezTo>
                    <a:pt x="39" y="38"/>
                    <a:pt x="39" y="38"/>
                    <a:pt x="39" y="38"/>
                  </a:cubicBezTo>
                  <a:cubicBezTo>
                    <a:pt x="39" y="33"/>
                    <a:pt x="39" y="30"/>
                    <a:pt x="38" y="29"/>
                  </a:cubicBezTo>
                  <a:cubicBezTo>
                    <a:pt x="37" y="27"/>
                    <a:pt x="36" y="26"/>
                    <a:pt x="34" y="26"/>
                  </a:cubicBezTo>
                  <a:cubicBezTo>
                    <a:pt x="32" y="26"/>
                    <a:pt x="31" y="27"/>
                    <a:pt x="30" y="28"/>
                  </a:cubicBezTo>
                  <a:cubicBezTo>
                    <a:pt x="29" y="30"/>
                    <a:pt x="29" y="32"/>
                    <a:pt x="29" y="34"/>
                  </a:cubicBezTo>
                  <a:cubicBezTo>
                    <a:pt x="29" y="39"/>
                    <a:pt x="30" y="42"/>
                    <a:pt x="31" y="44"/>
                  </a:cubicBezTo>
                  <a:cubicBezTo>
                    <a:pt x="33" y="45"/>
                    <a:pt x="38" y="49"/>
                    <a:pt x="47" y="54"/>
                  </a:cubicBezTo>
                  <a:cubicBezTo>
                    <a:pt x="54" y="58"/>
                    <a:pt x="59" y="62"/>
                    <a:pt x="61" y="64"/>
                  </a:cubicBezTo>
                  <a:cubicBezTo>
                    <a:pt x="64" y="66"/>
                    <a:pt x="66" y="70"/>
                    <a:pt x="68" y="74"/>
                  </a:cubicBezTo>
                  <a:cubicBezTo>
                    <a:pt x="70" y="78"/>
                    <a:pt x="71" y="83"/>
                    <a:pt x="71" y="90"/>
                  </a:cubicBezTo>
                  <a:cubicBezTo>
                    <a:pt x="71" y="100"/>
                    <a:pt x="68" y="108"/>
                    <a:pt x="63" y="113"/>
                  </a:cubicBezTo>
                  <a:cubicBezTo>
                    <a:pt x="59" y="119"/>
                    <a:pt x="51" y="123"/>
                    <a:pt x="42" y="124"/>
                  </a:cubicBezTo>
                  <a:cubicBezTo>
                    <a:pt x="42" y="135"/>
                    <a:pt x="42" y="135"/>
                    <a:pt x="42" y="135"/>
                  </a:cubicBezTo>
                  <a:cubicBezTo>
                    <a:pt x="28" y="135"/>
                    <a:pt x="28" y="135"/>
                    <a:pt x="28" y="135"/>
                  </a:cubicBezTo>
                  <a:cubicBezTo>
                    <a:pt x="28" y="124"/>
                    <a:pt x="28" y="124"/>
                    <a:pt x="28" y="124"/>
                  </a:cubicBezTo>
                  <a:cubicBezTo>
                    <a:pt x="21" y="123"/>
                    <a:pt x="14" y="120"/>
                    <a:pt x="9" y="115"/>
                  </a:cubicBezTo>
                  <a:cubicBezTo>
                    <a:pt x="3" y="110"/>
                    <a:pt x="0" y="101"/>
                    <a:pt x="0" y="88"/>
                  </a:cubicBezTo>
                  <a:cubicBezTo>
                    <a:pt x="0" y="83"/>
                    <a:pt x="0" y="83"/>
                    <a:pt x="0" y="83"/>
                  </a:cubicBezTo>
                  <a:cubicBezTo>
                    <a:pt x="28" y="83"/>
                    <a:pt x="28" y="83"/>
                    <a:pt x="28" y="83"/>
                  </a:cubicBezTo>
                  <a:cubicBezTo>
                    <a:pt x="28" y="90"/>
                    <a:pt x="28" y="90"/>
                    <a:pt x="28" y="90"/>
                  </a:cubicBezTo>
                  <a:cubicBezTo>
                    <a:pt x="28" y="97"/>
                    <a:pt x="29" y="102"/>
                    <a:pt x="29" y="104"/>
                  </a:cubicBezTo>
                  <a:cubicBezTo>
                    <a:pt x="30" y="106"/>
                    <a:pt x="31" y="107"/>
                    <a:pt x="34" y="107"/>
                  </a:cubicBezTo>
                  <a:cubicBezTo>
                    <a:pt x="35" y="107"/>
                    <a:pt x="37" y="106"/>
                    <a:pt x="38" y="105"/>
                  </a:cubicBezTo>
                  <a:cubicBezTo>
                    <a:pt x="39" y="104"/>
                    <a:pt x="39" y="102"/>
                    <a:pt x="39" y="99"/>
                  </a:cubicBezTo>
                  <a:cubicBezTo>
                    <a:pt x="39" y="93"/>
                    <a:pt x="39" y="88"/>
                    <a:pt x="38" y="86"/>
                  </a:cubicBezTo>
                  <a:cubicBezTo>
                    <a:pt x="37" y="83"/>
                    <a:pt x="34" y="80"/>
                    <a:pt x="29" y="77"/>
                  </a:cubicBezTo>
                  <a:cubicBezTo>
                    <a:pt x="20" y="71"/>
                    <a:pt x="14" y="67"/>
                    <a:pt x="11" y="65"/>
                  </a:cubicBezTo>
                  <a:cubicBezTo>
                    <a:pt x="8" y="62"/>
                    <a:pt x="5" y="59"/>
                    <a:pt x="3" y="54"/>
                  </a:cubicBezTo>
                  <a:cubicBezTo>
                    <a:pt x="1" y="49"/>
                    <a:pt x="0" y="44"/>
                    <a:pt x="0" y="38"/>
                  </a:cubicBezTo>
                  <a:cubicBezTo>
                    <a:pt x="0" y="30"/>
                    <a:pt x="2" y="23"/>
                    <a:pt x="7" y="18"/>
                  </a:cubicBezTo>
                  <a:cubicBezTo>
                    <a:pt x="12" y="13"/>
                    <a:pt x="19" y="11"/>
                    <a:pt x="28" y="9"/>
                  </a:cubicBezTo>
                  <a:cubicBezTo>
                    <a:pt x="28" y="0"/>
                    <a:pt x="28" y="0"/>
                    <a:pt x="28" y="0"/>
                  </a:cubicBezTo>
                  <a:cubicBezTo>
                    <a:pt x="42" y="0"/>
                    <a:pt x="42" y="0"/>
                    <a:pt x="42" y="0"/>
                  </a:cubicBezTo>
                  <a:cubicBezTo>
                    <a:pt x="42" y="9"/>
                    <a:pt x="42" y="9"/>
                    <a:pt x="42" y="9"/>
                  </a:cubicBezTo>
                  <a:cubicBezTo>
                    <a:pt x="50" y="11"/>
                    <a:pt x="57" y="13"/>
                    <a:pt x="61" y="18"/>
                  </a:cubicBezTo>
                  <a:cubicBezTo>
                    <a:pt x="66" y="23"/>
                    <a:pt x="68" y="30"/>
                    <a:pt x="68" y="38"/>
                  </a:cubicBezTo>
                  <a:cubicBezTo>
                    <a:pt x="68" y="39"/>
                    <a:pt x="68" y="41"/>
                    <a:pt x="67" y="43"/>
                  </a:cubicBezTo>
                  <a:close/>
                </a:path>
              </a:pathLst>
            </a:custGeom>
            <a:solidFill>
              <a:schemeClr val="bg1"/>
            </a:solidFill>
            <a:ln w="9525">
              <a:noFill/>
              <a:round/>
              <a:headEnd/>
              <a:tailEnd/>
            </a:ln>
          </p:spPr>
          <p:txBody>
            <a:bodyPr/>
            <a:lstStyle/>
            <a:p>
              <a:endParaRPr lang="zh-CN" altLang="en-US"/>
            </a:p>
          </p:txBody>
        </p:sp>
      </p:grpSp>
      <p:sp>
        <p:nvSpPr>
          <p:cNvPr id="4" name="TextBox 627"/>
          <p:cNvSpPr>
            <a:spLocks noChangeArrowheads="1"/>
          </p:cNvSpPr>
          <p:nvPr/>
        </p:nvSpPr>
        <p:spPr bwMode="auto">
          <a:xfrm>
            <a:off x="7663794" y="2224467"/>
            <a:ext cx="1598613" cy="2554545"/>
          </a:xfrm>
          <a:prstGeom prst="rect">
            <a:avLst/>
          </a:prstGeom>
          <a:noFill/>
          <a:ln w="9525">
            <a:noFill/>
            <a:miter lim="800000"/>
            <a:headEnd/>
            <a:tailEnd/>
          </a:ln>
        </p:spPr>
        <p:txBody>
          <a:bodyPr wrap="square">
            <a:spAutoFit/>
          </a:bodyPr>
          <a:lstStyle/>
          <a:p>
            <a:pPr algn="ctr"/>
            <a:r>
              <a:rPr lang="zh-CN" altLang="en-US" sz="2000" dirty="0">
                <a:solidFill>
                  <a:schemeClr val="bg1"/>
                </a:solidFill>
                <a:latin typeface="微软雅黑" pitchFamily="34" charset="-122"/>
                <a:ea typeface="微软雅黑" pitchFamily="34" charset="-122"/>
                <a:sym typeface="Arial" pitchFamily="34" charset="0"/>
              </a:rPr>
              <a:t>通</a:t>
            </a:r>
            <a:r>
              <a:rPr lang="zh-CN" altLang="en-US" sz="2000" dirty="0" smtClean="0">
                <a:solidFill>
                  <a:schemeClr val="bg1"/>
                </a:solidFill>
                <a:latin typeface="微软雅黑" pitchFamily="34" charset="-122"/>
                <a:ea typeface="微软雅黑" pitchFamily="34" charset="-122"/>
                <a:sym typeface="Arial" pitchFamily="34" charset="0"/>
              </a:rPr>
              <a:t>过对不同时间点右侧传感器读出的距离是否相同来使机器人进行向左或向右的微小转弯</a:t>
            </a:r>
            <a:endParaRPr lang="zh-CN" altLang="en-US" sz="2000" dirty="0">
              <a:solidFill>
                <a:schemeClr val="bg1"/>
              </a:solidFill>
            </a:endParaRPr>
          </a:p>
        </p:txBody>
      </p:sp>
      <p:sp>
        <p:nvSpPr>
          <p:cNvPr id="46" name="直接连接符 176"/>
          <p:cNvSpPr>
            <a:spLocks noChangeShapeType="1"/>
          </p:cNvSpPr>
          <p:nvPr/>
        </p:nvSpPr>
        <p:spPr bwMode="auto">
          <a:xfrm>
            <a:off x="1126816" y="1435377"/>
            <a:ext cx="5394634" cy="0"/>
          </a:xfrm>
          <a:prstGeom prst="line">
            <a:avLst/>
          </a:prstGeom>
          <a:noFill/>
          <a:ln w="12700">
            <a:solidFill>
              <a:schemeClr val="bg1"/>
            </a:solidFill>
            <a:miter lim="800000"/>
            <a:headEnd/>
            <a:tailEnd/>
          </a:ln>
        </p:spPr>
        <p:txBody>
          <a:bodyPr/>
          <a:lstStyle/>
          <a:p>
            <a:endParaRPr lang="zh-CN" altLang="en-US" dirty="0"/>
          </a:p>
        </p:txBody>
      </p:sp>
      <p:sp>
        <p:nvSpPr>
          <p:cNvPr id="47" name="直接连接符 176"/>
          <p:cNvSpPr>
            <a:spLocks noChangeShapeType="1"/>
          </p:cNvSpPr>
          <p:nvPr/>
        </p:nvSpPr>
        <p:spPr bwMode="auto">
          <a:xfrm>
            <a:off x="1125434" y="5692569"/>
            <a:ext cx="5396016" cy="0"/>
          </a:xfrm>
          <a:prstGeom prst="line">
            <a:avLst/>
          </a:prstGeom>
          <a:noFill/>
          <a:ln w="12700">
            <a:solidFill>
              <a:schemeClr val="bg1"/>
            </a:solidFill>
            <a:miter lim="800000"/>
            <a:headEnd/>
            <a:tailEnd/>
          </a:ln>
        </p:spPr>
        <p:txBody>
          <a:bodyPr/>
          <a:lstStyle/>
          <a:p>
            <a:endParaRPr lang="zh-CN" altLang="en-US"/>
          </a:p>
        </p:txBody>
      </p:sp>
      <p:pic>
        <p:nvPicPr>
          <p:cNvPr id="3075" name="Picture 3" descr="D:\基于机器人的实践方法总结ppt\素材\微调.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806" y="434630"/>
            <a:ext cx="8152894" cy="6134218"/>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16"/>
          <p:cNvGrpSpPr>
            <a:grpSpLocks/>
          </p:cNvGrpSpPr>
          <p:nvPr/>
        </p:nvGrpSpPr>
        <p:grpSpPr bwMode="auto">
          <a:xfrm>
            <a:off x="7062800" y="2562267"/>
            <a:ext cx="493713" cy="493712"/>
            <a:chOff x="0" y="0"/>
            <a:chExt cx="493179" cy="493179"/>
          </a:xfrm>
        </p:grpSpPr>
        <p:pic>
          <p:nvPicPr>
            <p:cNvPr id="38" name="Picture 13"/>
            <p:cNvPicPr>
              <a:picLocks noChangeAspect="1" noChangeArrowheads="1"/>
            </p:cNvPicPr>
            <p:nvPr/>
          </p:nvPicPr>
          <p:blipFill>
            <a:blip r:embed="rId8" cstate="print"/>
            <a:srcRect/>
            <a:stretch>
              <a:fillRect/>
            </a:stretch>
          </p:blipFill>
          <p:spPr bwMode="auto">
            <a:xfrm>
              <a:off x="6849" y="8562"/>
              <a:ext cx="477766" cy="477767"/>
            </a:xfrm>
            <a:prstGeom prst="rect">
              <a:avLst/>
            </a:prstGeom>
            <a:noFill/>
            <a:ln w="9525">
              <a:noFill/>
              <a:miter lim="800000"/>
              <a:headEnd/>
              <a:tailEnd/>
            </a:ln>
          </p:spPr>
        </p:pic>
        <p:sp>
          <p:nvSpPr>
            <p:cNvPr id="39" name="Freeform 14"/>
            <p:cNvSpPr>
              <a:spLocks noEditPoints="1" noChangeArrowheads="1"/>
            </p:cNvSpPr>
            <p:nvPr/>
          </p:nvSpPr>
          <p:spPr bwMode="auto">
            <a:xfrm>
              <a:off x="0" y="0"/>
              <a:ext cx="493179" cy="493179"/>
            </a:xfrm>
            <a:custGeom>
              <a:avLst/>
              <a:gdLst/>
              <a:ahLst/>
              <a:cxnLst>
                <a:cxn ang="0">
                  <a:pos x="98" y="0"/>
                </a:cxn>
                <a:cxn ang="0">
                  <a:pos x="0" y="98"/>
                </a:cxn>
                <a:cxn ang="0">
                  <a:pos x="98" y="196"/>
                </a:cxn>
                <a:cxn ang="0">
                  <a:pos x="196" y="98"/>
                </a:cxn>
                <a:cxn ang="0">
                  <a:pos x="98" y="0"/>
                </a:cxn>
                <a:cxn ang="0">
                  <a:pos x="98" y="171"/>
                </a:cxn>
                <a:cxn ang="0">
                  <a:pos x="25" y="98"/>
                </a:cxn>
                <a:cxn ang="0">
                  <a:pos x="98" y="25"/>
                </a:cxn>
                <a:cxn ang="0">
                  <a:pos x="171" y="98"/>
                </a:cxn>
                <a:cxn ang="0">
                  <a:pos x="98" y="171"/>
                </a:cxn>
              </a:cxnLst>
              <a:rect l="0" t="0" r="r" b="b"/>
              <a:pathLst>
                <a:path w="196" h="196">
                  <a:moveTo>
                    <a:pt x="98" y="0"/>
                  </a:moveTo>
                  <a:cubicBezTo>
                    <a:pt x="44" y="0"/>
                    <a:pt x="0" y="44"/>
                    <a:pt x="0" y="98"/>
                  </a:cubicBezTo>
                  <a:cubicBezTo>
                    <a:pt x="0" y="152"/>
                    <a:pt x="44" y="196"/>
                    <a:pt x="98" y="196"/>
                  </a:cubicBezTo>
                  <a:cubicBezTo>
                    <a:pt x="152" y="196"/>
                    <a:pt x="196" y="152"/>
                    <a:pt x="196" y="98"/>
                  </a:cubicBezTo>
                  <a:cubicBezTo>
                    <a:pt x="196" y="44"/>
                    <a:pt x="152" y="0"/>
                    <a:pt x="98" y="0"/>
                  </a:cubicBezTo>
                  <a:close/>
                  <a:moveTo>
                    <a:pt x="98" y="171"/>
                  </a:moveTo>
                  <a:cubicBezTo>
                    <a:pt x="58" y="171"/>
                    <a:pt x="25" y="138"/>
                    <a:pt x="25" y="98"/>
                  </a:cubicBezTo>
                  <a:cubicBezTo>
                    <a:pt x="25" y="58"/>
                    <a:pt x="58" y="25"/>
                    <a:pt x="98" y="25"/>
                  </a:cubicBezTo>
                  <a:cubicBezTo>
                    <a:pt x="139" y="25"/>
                    <a:pt x="171" y="58"/>
                    <a:pt x="171" y="98"/>
                  </a:cubicBezTo>
                  <a:cubicBezTo>
                    <a:pt x="171" y="138"/>
                    <a:pt x="139" y="171"/>
                    <a:pt x="98" y="171"/>
                  </a:cubicBezTo>
                  <a:close/>
                </a:path>
              </a:pathLst>
            </a:custGeom>
            <a:solidFill>
              <a:srgbClr val="D5792B"/>
            </a:solidFill>
            <a:ln w="9525">
              <a:noFill/>
              <a:round/>
              <a:headEnd/>
              <a:tailEnd/>
            </a:ln>
          </p:spPr>
          <p:txBody>
            <a:bodyPr/>
            <a:lstStyle/>
            <a:p>
              <a:endParaRPr lang="zh-CN" altLang="en-US"/>
            </a:p>
          </p:txBody>
        </p:sp>
        <p:sp>
          <p:nvSpPr>
            <p:cNvPr id="40" name="Oval 15"/>
            <p:cNvSpPr>
              <a:spLocks noChangeArrowheads="1"/>
            </p:cNvSpPr>
            <p:nvPr/>
          </p:nvSpPr>
          <p:spPr bwMode="auto">
            <a:xfrm>
              <a:off x="140419" y="138707"/>
              <a:ext cx="214053" cy="215765"/>
            </a:xfrm>
            <a:prstGeom prst="ellipse">
              <a:avLst/>
            </a:prstGeom>
            <a:solidFill>
              <a:srgbClr val="D5792B"/>
            </a:solidFill>
            <a:ln w="9525">
              <a:noFill/>
              <a:round/>
              <a:headEnd/>
              <a:tailEnd/>
            </a:ln>
          </p:spPr>
          <p:txBody>
            <a:bodyPr/>
            <a:lstStyle/>
            <a:p>
              <a:endParaRPr lang="zh-CN" altLang="zh-CN">
                <a:solidFill>
                  <a:srgbClr val="000000"/>
                </a:solidFill>
                <a:latin typeface="Calibri" pitchFamily="34" charset="0"/>
                <a:sym typeface="宋体" pitchFamily="2" charset="-122"/>
              </a:endParaRPr>
            </a:p>
          </p:txBody>
        </p:sp>
        <p:pic>
          <p:nvPicPr>
            <p:cNvPr id="41" name="Picture 16"/>
            <p:cNvPicPr>
              <a:picLocks noChangeAspect="1" noChangeArrowheads="1"/>
            </p:cNvPicPr>
            <p:nvPr/>
          </p:nvPicPr>
          <p:blipFill>
            <a:blip r:embed="rId9" cstate="print"/>
            <a:srcRect/>
            <a:stretch>
              <a:fillRect/>
            </a:stretch>
          </p:blipFill>
          <p:spPr bwMode="auto">
            <a:xfrm>
              <a:off x="263713" y="251727"/>
              <a:ext cx="119870" cy="121583"/>
            </a:xfrm>
            <a:prstGeom prst="rect">
              <a:avLst/>
            </a:prstGeom>
            <a:noFill/>
            <a:ln w="9525">
              <a:noFill/>
              <a:miter lim="800000"/>
              <a:headEnd/>
              <a:tailEnd/>
            </a:ln>
          </p:spPr>
        </p:pic>
        <p:pic>
          <p:nvPicPr>
            <p:cNvPr id="42" name="Picture 17"/>
            <p:cNvPicPr>
              <a:picLocks noChangeAspect="1" noChangeArrowheads="1"/>
            </p:cNvPicPr>
            <p:nvPr/>
          </p:nvPicPr>
          <p:blipFill>
            <a:blip r:embed="rId10" cstate="print"/>
            <a:srcRect/>
            <a:stretch>
              <a:fillRect/>
            </a:stretch>
          </p:blipFill>
          <p:spPr bwMode="auto">
            <a:xfrm>
              <a:off x="154118" y="164392"/>
              <a:ext cx="83909" cy="82197"/>
            </a:xfrm>
            <a:prstGeom prst="rect">
              <a:avLst/>
            </a:prstGeom>
            <a:noFill/>
            <a:ln w="9525">
              <a:noFill/>
              <a:miter lim="800000"/>
              <a:headEnd/>
              <a:tailEnd/>
            </a:ln>
          </p:spPr>
        </p:pic>
      </p:grpSp>
      <p:grpSp>
        <p:nvGrpSpPr>
          <p:cNvPr id="43" name="Group 23"/>
          <p:cNvGrpSpPr>
            <a:grpSpLocks/>
          </p:cNvGrpSpPr>
          <p:nvPr/>
        </p:nvGrpSpPr>
        <p:grpSpPr bwMode="auto">
          <a:xfrm>
            <a:off x="7100834" y="3501739"/>
            <a:ext cx="415925" cy="646113"/>
            <a:chOff x="0" y="0"/>
            <a:chExt cx="414407" cy="645584"/>
          </a:xfrm>
        </p:grpSpPr>
        <p:sp>
          <p:nvSpPr>
            <p:cNvPr id="44" name="Freeform 9"/>
            <p:cNvSpPr>
              <a:spLocks noChangeArrowheads="1"/>
            </p:cNvSpPr>
            <p:nvPr/>
          </p:nvSpPr>
          <p:spPr bwMode="auto">
            <a:xfrm>
              <a:off x="0" y="0"/>
              <a:ext cx="414407" cy="645584"/>
            </a:xfrm>
            <a:custGeom>
              <a:avLst/>
              <a:gdLst/>
              <a:ahLst/>
              <a:cxnLst>
                <a:cxn ang="0">
                  <a:pos x="159" y="42"/>
                </a:cxn>
                <a:cxn ang="0">
                  <a:pos x="136" y="0"/>
                </a:cxn>
                <a:cxn ang="0">
                  <a:pos x="111" y="4"/>
                </a:cxn>
                <a:cxn ang="0">
                  <a:pos x="85" y="9"/>
                </a:cxn>
                <a:cxn ang="0">
                  <a:pos x="85" y="9"/>
                </a:cxn>
                <a:cxn ang="0">
                  <a:pos x="84" y="9"/>
                </a:cxn>
                <a:cxn ang="0">
                  <a:pos x="83" y="9"/>
                </a:cxn>
                <a:cxn ang="0">
                  <a:pos x="83" y="9"/>
                </a:cxn>
                <a:cxn ang="0">
                  <a:pos x="54" y="5"/>
                </a:cxn>
                <a:cxn ang="0">
                  <a:pos x="28" y="0"/>
                </a:cxn>
                <a:cxn ang="0">
                  <a:pos x="5" y="42"/>
                </a:cxn>
                <a:cxn ang="0">
                  <a:pos x="16" y="101"/>
                </a:cxn>
                <a:cxn ang="0">
                  <a:pos x="21" y="163"/>
                </a:cxn>
                <a:cxn ang="0">
                  <a:pos x="37" y="224"/>
                </a:cxn>
                <a:cxn ang="0">
                  <a:pos x="60" y="243"/>
                </a:cxn>
                <a:cxn ang="0">
                  <a:pos x="66" y="158"/>
                </a:cxn>
                <a:cxn ang="0">
                  <a:pos x="73" y="141"/>
                </a:cxn>
                <a:cxn ang="0">
                  <a:pos x="82" y="134"/>
                </a:cxn>
                <a:cxn ang="0">
                  <a:pos x="90" y="140"/>
                </a:cxn>
                <a:cxn ang="0">
                  <a:pos x="97" y="158"/>
                </a:cxn>
                <a:cxn ang="0">
                  <a:pos x="104" y="243"/>
                </a:cxn>
                <a:cxn ang="0">
                  <a:pos x="127" y="224"/>
                </a:cxn>
                <a:cxn ang="0">
                  <a:pos x="143" y="163"/>
                </a:cxn>
                <a:cxn ang="0">
                  <a:pos x="148" y="101"/>
                </a:cxn>
                <a:cxn ang="0">
                  <a:pos x="159" y="42"/>
                </a:cxn>
              </a:cxnLst>
              <a:rect l="0" t="0" r="r" b="b"/>
              <a:pathLst>
                <a:path w="164" h="256">
                  <a:moveTo>
                    <a:pt x="159" y="42"/>
                  </a:moveTo>
                  <a:cubicBezTo>
                    <a:pt x="154" y="21"/>
                    <a:pt x="148" y="3"/>
                    <a:pt x="136" y="0"/>
                  </a:cubicBezTo>
                  <a:cubicBezTo>
                    <a:pt x="132" y="0"/>
                    <a:pt x="122" y="2"/>
                    <a:pt x="111" y="4"/>
                  </a:cubicBezTo>
                  <a:cubicBezTo>
                    <a:pt x="102" y="7"/>
                    <a:pt x="92" y="9"/>
                    <a:pt x="85" y="9"/>
                  </a:cubicBezTo>
                  <a:cubicBezTo>
                    <a:pt x="85" y="9"/>
                    <a:pt x="85" y="9"/>
                    <a:pt x="85" y="9"/>
                  </a:cubicBezTo>
                  <a:cubicBezTo>
                    <a:pt x="84" y="9"/>
                    <a:pt x="84" y="9"/>
                    <a:pt x="84" y="9"/>
                  </a:cubicBezTo>
                  <a:cubicBezTo>
                    <a:pt x="83" y="9"/>
                    <a:pt x="83" y="9"/>
                    <a:pt x="83" y="9"/>
                  </a:cubicBezTo>
                  <a:cubicBezTo>
                    <a:pt x="83" y="9"/>
                    <a:pt x="83" y="9"/>
                    <a:pt x="83" y="9"/>
                  </a:cubicBezTo>
                  <a:cubicBezTo>
                    <a:pt x="76" y="9"/>
                    <a:pt x="65" y="7"/>
                    <a:pt x="54" y="5"/>
                  </a:cubicBezTo>
                  <a:cubicBezTo>
                    <a:pt x="43" y="2"/>
                    <a:pt x="32" y="0"/>
                    <a:pt x="28" y="0"/>
                  </a:cubicBezTo>
                  <a:cubicBezTo>
                    <a:pt x="16" y="3"/>
                    <a:pt x="9" y="21"/>
                    <a:pt x="5" y="42"/>
                  </a:cubicBezTo>
                  <a:cubicBezTo>
                    <a:pt x="0" y="62"/>
                    <a:pt x="9" y="85"/>
                    <a:pt x="16" y="101"/>
                  </a:cubicBezTo>
                  <a:cubicBezTo>
                    <a:pt x="23" y="117"/>
                    <a:pt x="18" y="135"/>
                    <a:pt x="21" y="163"/>
                  </a:cubicBezTo>
                  <a:cubicBezTo>
                    <a:pt x="23" y="190"/>
                    <a:pt x="30" y="202"/>
                    <a:pt x="37" y="224"/>
                  </a:cubicBezTo>
                  <a:cubicBezTo>
                    <a:pt x="44" y="247"/>
                    <a:pt x="64" y="256"/>
                    <a:pt x="60" y="243"/>
                  </a:cubicBezTo>
                  <a:cubicBezTo>
                    <a:pt x="55" y="229"/>
                    <a:pt x="60" y="179"/>
                    <a:pt x="66" y="158"/>
                  </a:cubicBezTo>
                  <a:cubicBezTo>
                    <a:pt x="69" y="150"/>
                    <a:pt x="71" y="144"/>
                    <a:pt x="73" y="141"/>
                  </a:cubicBezTo>
                  <a:cubicBezTo>
                    <a:pt x="74" y="137"/>
                    <a:pt x="77" y="134"/>
                    <a:pt x="82" y="134"/>
                  </a:cubicBezTo>
                  <a:cubicBezTo>
                    <a:pt x="86" y="134"/>
                    <a:pt x="89" y="137"/>
                    <a:pt x="90" y="140"/>
                  </a:cubicBezTo>
                  <a:cubicBezTo>
                    <a:pt x="92" y="143"/>
                    <a:pt x="94" y="149"/>
                    <a:pt x="97" y="158"/>
                  </a:cubicBezTo>
                  <a:cubicBezTo>
                    <a:pt x="104" y="179"/>
                    <a:pt x="109" y="229"/>
                    <a:pt x="104" y="243"/>
                  </a:cubicBezTo>
                  <a:cubicBezTo>
                    <a:pt x="100" y="256"/>
                    <a:pt x="120" y="247"/>
                    <a:pt x="127" y="224"/>
                  </a:cubicBezTo>
                  <a:cubicBezTo>
                    <a:pt x="134" y="202"/>
                    <a:pt x="141" y="190"/>
                    <a:pt x="143" y="163"/>
                  </a:cubicBezTo>
                  <a:cubicBezTo>
                    <a:pt x="145" y="135"/>
                    <a:pt x="141" y="117"/>
                    <a:pt x="148" y="101"/>
                  </a:cubicBezTo>
                  <a:cubicBezTo>
                    <a:pt x="154" y="85"/>
                    <a:pt x="164" y="62"/>
                    <a:pt x="159" y="42"/>
                  </a:cubicBezTo>
                </a:path>
              </a:pathLst>
            </a:custGeom>
            <a:solidFill>
              <a:srgbClr val="EBAC07"/>
            </a:solidFill>
            <a:ln w="9525">
              <a:noFill/>
              <a:round/>
              <a:headEnd/>
              <a:tailEnd/>
            </a:ln>
          </p:spPr>
          <p:txBody>
            <a:bodyPr/>
            <a:lstStyle/>
            <a:p>
              <a:endParaRPr lang="zh-CN" altLang="en-US"/>
            </a:p>
          </p:txBody>
        </p:sp>
        <p:sp>
          <p:nvSpPr>
            <p:cNvPr id="48" name="Freeform 9"/>
            <p:cNvSpPr>
              <a:spLocks noChangeArrowheads="1"/>
            </p:cNvSpPr>
            <p:nvPr/>
          </p:nvSpPr>
          <p:spPr bwMode="auto">
            <a:xfrm>
              <a:off x="41096" y="66852"/>
              <a:ext cx="332214" cy="517538"/>
            </a:xfrm>
            <a:custGeom>
              <a:avLst/>
              <a:gdLst/>
              <a:ahLst/>
              <a:cxnLst>
                <a:cxn ang="0">
                  <a:pos x="159" y="42"/>
                </a:cxn>
                <a:cxn ang="0">
                  <a:pos x="136" y="0"/>
                </a:cxn>
                <a:cxn ang="0">
                  <a:pos x="111" y="4"/>
                </a:cxn>
                <a:cxn ang="0">
                  <a:pos x="85" y="9"/>
                </a:cxn>
                <a:cxn ang="0">
                  <a:pos x="85" y="9"/>
                </a:cxn>
                <a:cxn ang="0">
                  <a:pos x="84" y="9"/>
                </a:cxn>
                <a:cxn ang="0">
                  <a:pos x="83" y="9"/>
                </a:cxn>
                <a:cxn ang="0">
                  <a:pos x="83" y="9"/>
                </a:cxn>
                <a:cxn ang="0">
                  <a:pos x="54" y="5"/>
                </a:cxn>
                <a:cxn ang="0">
                  <a:pos x="28" y="0"/>
                </a:cxn>
                <a:cxn ang="0">
                  <a:pos x="5" y="42"/>
                </a:cxn>
                <a:cxn ang="0">
                  <a:pos x="16" y="101"/>
                </a:cxn>
                <a:cxn ang="0">
                  <a:pos x="21" y="163"/>
                </a:cxn>
                <a:cxn ang="0">
                  <a:pos x="37" y="224"/>
                </a:cxn>
                <a:cxn ang="0">
                  <a:pos x="60" y="243"/>
                </a:cxn>
                <a:cxn ang="0">
                  <a:pos x="66" y="158"/>
                </a:cxn>
                <a:cxn ang="0">
                  <a:pos x="73" y="141"/>
                </a:cxn>
                <a:cxn ang="0">
                  <a:pos x="82" y="134"/>
                </a:cxn>
                <a:cxn ang="0">
                  <a:pos x="90" y="140"/>
                </a:cxn>
                <a:cxn ang="0">
                  <a:pos x="97" y="158"/>
                </a:cxn>
                <a:cxn ang="0">
                  <a:pos x="104" y="243"/>
                </a:cxn>
                <a:cxn ang="0">
                  <a:pos x="127" y="224"/>
                </a:cxn>
                <a:cxn ang="0">
                  <a:pos x="143" y="163"/>
                </a:cxn>
                <a:cxn ang="0">
                  <a:pos x="148" y="101"/>
                </a:cxn>
                <a:cxn ang="0">
                  <a:pos x="159" y="42"/>
                </a:cxn>
              </a:cxnLst>
              <a:rect l="0" t="0" r="r" b="b"/>
              <a:pathLst>
                <a:path w="164" h="256">
                  <a:moveTo>
                    <a:pt x="159" y="42"/>
                  </a:moveTo>
                  <a:cubicBezTo>
                    <a:pt x="154" y="21"/>
                    <a:pt x="148" y="3"/>
                    <a:pt x="136" y="0"/>
                  </a:cubicBezTo>
                  <a:cubicBezTo>
                    <a:pt x="132" y="0"/>
                    <a:pt x="122" y="2"/>
                    <a:pt x="111" y="4"/>
                  </a:cubicBezTo>
                  <a:cubicBezTo>
                    <a:pt x="102" y="7"/>
                    <a:pt x="92" y="9"/>
                    <a:pt x="85" y="9"/>
                  </a:cubicBezTo>
                  <a:cubicBezTo>
                    <a:pt x="85" y="9"/>
                    <a:pt x="85" y="9"/>
                    <a:pt x="85" y="9"/>
                  </a:cubicBezTo>
                  <a:cubicBezTo>
                    <a:pt x="84" y="9"/>
                    <a:pt x="84" y="9"/>
                    <a:pt x="84" y="9"/>
                  </a:cubicBezTo>
                  <a:cubicBezTo>
                    <a:pt x="83" y="9"/>
                    <a:pt x="83" y="9"/>
                    <a:pt x="83" y="9"/>
                  </a:cubicBezTo>
                  <a:cubicBezTo>
                    <a:pt x="83" y="9"/>
                    <a:pt x="83" y="9"/>
                    <a:pt x="83" y="9"/>
                  </a:cubicBezTo>
                  <a:cubicBezTo>
                    <a:pt x="76" y="9"/>
                    <a:pt x="65" y="7"/>
                    <a:pt x="54" y="5"/>
                  </a:cubicBezTo>
                  <a:cubicBezTo>
                    <a:pt x="43" y="2"/>
                    <a:pt x="32" y="0"/>
                    <a:pt x="28" y="0"/>
                  </a:cubicBezTo>
                  <a:cubicBezTo>
                    <a:pt x="16" y="3"/>
                    <a:pt x="9" y="21"/>
                    <a:pt x="5" y="42"/>
                  </a:cubicBezTo>
                  <a:cubicBezTo>
                    <a:pt x="0" y="62"/>
                    <a:pt x="9" y="85"/>
                    <a:pt x="16" y="101"/>
                  </a:cubicBezTo>
                  <a:cubicBezTo>
                    <a:pt x="23" y="117"/>
                    <a:pt x="18" y="135"/>
                    <a:pt x="21" y="163"/>
                  </a:cubicBezTo>
                  <a:cubicBezTo>
                    <a:pt x="23" y="190"/>
                    <a:pt x="30" y="202"/>
                    <a:pt x="37" y="224"/>
                  </a:cubicBezTo>
                  <a:cubicBezTo>
                    <a:pt x="44" y="247"/>
                    <a:pt x="64" y="256"/>
                    <a:pt x="60" y="243"/>
                  </a:cubicBezTo>
                  <a:cubicBezTo>
                    <a:pt x="55" y="229"/>
                    <a:pt x="60" y="179"/>
                    <a:pt x="66" y="158"/>
                  </a:cubicBezTo>
                  <a:cubicBezTo>
                    <a:pt x="69" y="150"/>
                    <a:pt x="71" y="144"/>
                    <a:pt x="73" y="141"/>
                  </a:cubicBezTo>
                  <a:cubicBezTo>
                    <a:pt x="74" y="137"/>
                    <a:pt x="77" y="134"/>
                    <a:pt x="82" y="134"/>
                  </a:cubicBezTo>
                  <a:cubicBezTo>
                    <a:pt x="86" y="134"/>
                    <a:pt x="89" y="137"/>
                    <a:pt x="90" y="140"/>
                  </a:cubicBezTo>
                  <a:cubicBezTo>
                    <a:pt x="92" y="143"/>
                    <a:pt x="94" y="149"/>
                    <a:pt x="97" y="158"/>
                  </a:cubicBezTo>
                  <a:cubicBezTo>
                    <a:pt x="104" y="179"/>
                    <a:pt x="109" y="229"/>
                    <a:pt x="104" y="243"/>
                  </a:cubicBezTo>
                  <a:cubicBezTo>
                    <a:pt x="100" y="256"/>
                    <a:pt x="120" y="247"/>
                    <a:pt x="127" y="224"/>
                  </a:cubicBezTo>
                  <a:cubicBezTo>
                    <a:pt x="134" y="202"/>
                    <a:pt x="141" y="190"/>
                    <a:pt x="143" y="163"/>
                  </a:cubicBezTo>
                  <a:cubicBezTo>
                    <a:pt x="145" y="135"/>
                    <a:pt x="141" y="117"/>
                    <a:pt x="148" y="101"/>
                  </a:cubicBezTo>
                  <a:cubicBezTo>
                    <a:pt x="154" y="85"/>
                    <a:pt x="164" y="62"/>
                    <a:pt x="159" y="42"/>
                  </a:cubicBezTo>
                </a:path>
              </a:pathLst>
            </a:custGeom>
            <a:solidFill>
              <a:schemeClr val="bg1"/>
            </a:solidFill>
            <a:ln w="9525">
              <a:noFill/>
              <a:round/>
              <a:headEnd/>
              <a:tailEnd/>
            </a:ln>
          </p:spPr>
          <p:txBody>
            <a:bodyPr/>
            <a:lstStyle/>
            <a:p>
              <a:endParaRPr lang="zh-CN" altLang="en-US"/>
            </a:p>
          </p:txBody>
        </p:sp>
      </p:grpSp>
    </p:spTree>
    <p:extLst>
      <p:ext uri="{BB962C8B-B14F-4D97-AF65-F5344CB8AC3E}">
        <p14:creationId xmlns:p14="http://schemas.microsoft.com/office/powerpoint/2010/main" val="1444322650"/>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3324"/>
                                        </p:tgtEl>
                                        <p:attrNameLst>
                                          <p:attrName>style.visibility</p:attrName>
                                        </p:attrNameLst>
                                      </p:cBhvr>
                                      <p:to>
                                        <p:strVal val="visible"/>
                                      </p:to>
                                    </p:set>
                                    <p:anim calcmode="lin" valueType="num">
                                      <p:cBhvr>
                                        <p:cTn id="7" dur="500" fill="hold"/>
                                        <p:tgtEl>
                                          <p:spTgt spid="13324"/>
                                        </p:tgtEl>
                                        <p:attrNameLst>
                                          <p:attrName>ppt_x</p:attrName>
                                        </p:attrNameLst>
                                      </p:cBhvr>
                                      <p:tavLst>
                                        <p:tav tm="0">
                                          <p:val>
                                            <p:strVal val="#ppt_x"/>
                                          </p:val>
                                        </p:tav>
                                        <p:tav tm="100000">
                                          <p:val>
                                            <p:strVal val="#ppt_x"/>
                                          </p:val>
                                        </p:tav>
                                      </p:tavLst>
                                    </p:anim>
                                    <p:anim calcmode="lin" valueType="num">
                                      <p:cBhvr>
                                        <p:cTn id="8" dur="500" fill="hold"/>
                                        <p:tgtEl>
                                          <p:spTgt spid="13324"/>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250"/>
                                  </p:stCondLst>
                                  <p:childTnLst>
                                    <p:set>
                                      <p:cBhvr>
                                        <p:cTn id="10" dur="1" fill="hold">
                                          <p:stCondLst>
                                            <p:cond delay="0"/>
                                          </p:stCondLst>
                                        </p:cTn>
                                        <p:tgtEl>
                                          <p:spTgt spid="13323"/>
                                        </p:tgtEl>
                                        <p:attrNameLst>
                                          <p:attrName>style.visibility</p:attrName>
                                        </p:attrNameLst>
                                      </p:cBhvr>
                                      <p:to>
                                        <p:strVal val="visible"/>
                                      </p:to>
                                    </p:set>
                                    <p:anim calcmode="lin" valueType="num">
                                      <p:cBhvr>
                                        <p:cTn id="11" dur="500" fill="hold"/>
                                        <p:tgtEl>
                                          <p:spTgt spid="13323"/>
                                        </p:tgtEl>
                                        <p:attrNameLst>
                                          <p:attrName>ppt_x</p:attrName>
                                        </p:attrNameLst>
                                      </p:cBhvr>
                                      <p:tavLst>
                                        <p:tav tm="0">
                                          <p:val>
                                            <p:strVal val="#ppt_x"/>
                                          </p:val>
                                        </p:tav>
                                        <p:tav tm="100000">
                                          <p:val>
                                            <p:strVal val="#ppt_x"/>
                                          </p:val>
                                        </p:tav>
                                      </p:tavLst>
                                    </p:anim>
                                    <p:anim calcmode="lin" valueType="num">
                                      <p:cBhvr>
                                        <p:cTn id="12" dur="500" fill="hold"/>
                                        <p:tgtEl>
                                          <p:spTgt spid="13323"/>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500"/>
                                  </p:stCondLst>
                                  <p:childTnLst>
                                    <p:set>
                                      <p:cBhvr>
                                        <p:cTn id="14" dur="1" fill="hold">
                                          <p:stCondLst>
                                            <p:cond delay="0"/>
                                          </p:stCondLst>
                                        </p:cTn>
                                        <p:tgtEl>
                                          <p:spTgt spid="13322"/>
                                        </p:tgtEl>
                                        <p:attrNameLst>
                                          <p:attrName>style.visibility</p:attrName>
                                        </p:attrNameLst>
                                      </p:cBhvr>
                                      <p:to>
                                        <p:strVal val="visible"/>
                                      </p:to>
                                    </p:set>
                                    <p:anim calcmode="lin" valueType="num">
                                      <p:cBhvr>
                                        <p:cTn id="15" dur="500" fill="hold"/>
                                        <p:tgtEl>
                                          <p:spTgt spid="13322"/>
                                        </p:tgtEl>
                                        <p:attrNameLst>
                                          <p:attrName>ppt_x</p:attrName>
                                        </p:attrNameLst>
                                      </p:cBhvr>
                                      <p:tavLst>
                                        <p:tav tm="0">
                                          <p:val>
                                            <p:strVal val="#ppt_x"/>
                                          </p:val>
                                        </p:tav>
                                        <p:tav tm="100000">
                                          <p:val>
                                            <p:strVal val="#ppt_x"/>
                                          </p:val>
                                        </p:tav>
                                      </p:tavLst>
                                    </p:anim>
                                    <p:anim calcmode="lin" valueType="num">
                                      <p:cBhvr>
                                        <p:cTn id="16" dur="500" fill="hold"/>
                                        <p:tgtEl>
                                          <p:spTgt spid="13322"/>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750"/>
                                  </p:stCondLst>
                                  <p:childTnLst>
                                    <p:set>
                                      <p:cBhvr>
                                        <p:cTn id="18" dur="1" fill="hold">
                                          <p:stCondLst>
                                            <p:cond delay="0"/>
                                          </p:stCondLst>
                                        </p:cTn>
                                        <p:tgtEl>
                                          <p:spTgt spid="13321"/>
                                        </p:tgtEl>
                                        <p:attrNameLst>
                                          <p:attrName>style.visibility</p:attrName>
                                        </p:attrNameLst>
                                      </p:cBhvr>
                                      <p:to>
                                        <p:strVal val="visible"/>
                                      </p:to>
                                    </p:set>
                                    <p:anim calcmode="lin" valueType="num">
                                      <p:cBhvr>
                                        <p:cTn id="19" dur="500" fill="hold"/>
                                        <p:tgtEl>
                                          <p:spTgt spid="13321"/>
                                        </p:tgtEl>
                                        <p:attrNameLst>
                                          <p:attrName>ppt_x</p:attrName>
                                        </p:attrNameLst>
                                      </p:cBhvr>
                                      <p:tavLst>
                                        <p:tav tm="0">
                                          <p:val>
                                            <p:strVal val="#ppt_x"/>
                                          </p:val>
                                        </p:tav>
                                        <p:tav tm="100000">
                                          <p:val>
                                            <p:strVal val="#ppt_x"/>
                                          </p:val>
                                        </p:tav>
                                      </p:tavLst>
                                    </p:anim>
                                    <p:anim calcmode="lin" valueType="num">
                                      <p:cBhvr>
                                        <p:cTn id="20" dur="500" fill="hold"/>
                                        <p:tgtEl>
                                          <p:spTgt spid="13321"/>
                                        </p:tgtEl>
                                        <p:attrNameLst>
                                          <p:attrName>ppt_y</p:attrName>
                                        </p:attrNameLst>
                                      </p:cBhvr>
                                      <p:tavLst>
                                        <p:tav tm="0">
                                          <p:val>
                                            <p:strVal val="0-#ppt_h/2"/>
                                          </p:val>
                                        </p:tav>
                                        <p:tav tm="100000">
                                          <p:val>
                                            <p:strVal val="#ppt_y"/>
                                          </p:val>
                                        </p:tav>
                                      </p:tavLst>
                                    </p:anim>
                                  </p:childTnLst>
                                </p:cTn>
                              </p:par>
                            </p:childTnLst>
                          </p:cTn>
                        </p:par>
                        <p:par>
                          <p:cTn id="21" fill="hold">
                            <p:stCondLst>
                              <p:cond delay="1250"/>
                            </p:stCondLst>
                            <p:childTnLst>
                              <p:par>
                                <p:cTn id="22" presetID="10" presetClass="entr" presetSubtype="0" fill="hold" nodeType="afterEffect">
                                  <p:stCondLst>
                                    <p:cond delay="0"/>
                                  </p:stCondLst>
                                  <p:childTnLst>
                                    <p:set>
                                      <p:cBhvr>
                                        <p:cTn id="23" dur="1" fill="hold">
                                          <p:stCondLst>
                                            <p:cond delay="0"/>
                                          </p:stCondLst>
                                        </p:cTn>
                                        <p:tgtEl>
                                          <p:spTgt spid="13338"/>
                                        </p:tgtEl>
                                        <p:attrNameLst>
                                          <p:attrName>style.visibility</p:attrName>
                                        </p:attrNameLst>
                                      </p:cBhvr>
                                      <p:to>
                                        <p:strVal val="visible"/>
                                      </p:to>
                                    </p:set>
                                    <p:anim calcmode="lin" valueType="num">
                                      <p:cBhvr>
                                        <p:cTn id="24" dur="250" fill="hold"/>
                                        <p:tgtEl>
                                          <p:spTgt spid="13338"/>
                                        </p:tgtEl>
                                        <p:attrNameLst>
                                          <p:attrName>ppt_w</p:attrName>
                                        </p:attrNameLst>
                                      </p:cBhvr>
                                      <p:tavLst>
                                        <p:tav tm="0">
                                          <p:val>
                                            <p:fltVal val="0"/>
                                          </p:val>
                                        </p:tav>
                                        <p:tav tm="100000">
                                          <p:val>
                                            <p:strVal val="#ppt_w"/>
                                          </p:val>
                                        </p:tav>
                                      </p:tavLst>
                                    </p:anim>
                                    <p:anim calcmode="lin" valueType="num">
                                      <p:cBhvr>
                                        <p:cTn id="25" dur="250" fill="hold"/>
                                        <p:tgtEl>
                                          <p:spTgt spid="13338"/>
                                        </p:tgtEl>
                                        <p:attrNameLst>
                                          <p:attrName>ppt_h</p:attrName>
                                        </p:attrNameLst>
                                      </p:cBhvr>
                                      <p:tavLst>
                                        <p:tav tm="0">
                                          <p:val>
                                            <p:fltVal val="0"/>
                                          </p:val>
                                        </p:tav>
                                        <p:tav tm="100000">
                                          <p:val>
                                            <p:strVal val="#ppt_h"/>
                                          </p:val>
                                        </p:tav>
                                      </p:tavLst>
                                    </p:anim>
                                    <p:animEffect filter="fade">
                                      <p:cBhvr>
                                        <p:cTn id="26" dur="250"/>
                                        <p:tgtEl>
                                          <p:spTgt spid="13338"/>
                                        </p:tgtEl>
                                      </p:cBhvr>
                                    </p:animEffect>
                                  </p:childTnLst>
                                </p:cTn>
                              </p:par>
                              <p:par>
                                <p:cTn id="27" presetID="6" presetClass="emph" presetSubtype="0" autoRev="1" fill="hold" nodeType="withEffect">
                                  <p:stCondLst>
                                    <p:cond delay="0"/>
                                  </p:stCondLst>
                                  <p:childTnLst>
                                    <p:animScale>
                                      <p:cBhvr>
                                        <p:cTn id="28" dur="250" fill="hold"/>
                                        <p:tgtEl>
                                          <p:spTgt spid="13338"/>
                                        </p:tgtEl>
                                      </p:cBhvr>
                                      <p:by x="150000" y="150000"/>
                                    </p:animScale>
                                  </p:childTnLst>
                                </p:cTn>
                              </p:par>
                              <p:par>
                                <p:cTn id="29" presetID="14" presetClass="entr" presetSubtype="1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filter="randombar(horizontal)">
                                      <p:cBhvr>
                                        <p:cTn id="31" dur="500"/>
                                        <p:tgtEl>
                                          <p:spTgt spid="4"/>
                                        </p:tgtEl>
                                      </p:cBhvr>
                                    </p:animEffect>
                                  </p:childTnLst>
                                </p:cTn>
                              </p:par>
                            </p:childTnLst>
                          </p:cTn>
                        </p:par>
                        <p:par>
                          <p:cTn id="32" fill="hold">
                            <p:stCondLst>
                              <p:cond delay="1750"/>
                            </p:stCondLst>
                            <p:childTnLst>
                              <p:par>
                                <p:cTn id="33" presetID="10" presetClass="entr" presetSubtype="0" fill="hold" nodeType="afterEffect">
                                  <p:stCondLst>
                                    <p:cond delay="0"/>
                                  </p:stCondLst>
                                  <p:childTnLst>
                                    <p:set>
                                      <p:cBhvr>
                                        <p:cTn id="34" dur="1" fill="hold">
                                          <p:stCondLst>
                                            <p:cond delay="0"/>
                                          </p:stCondLst>
                                        </p:cTn>
                                        <p:tgtEl>
                                          <p:spTgt spid="13325"/>
                                        </p:tgtEl>
                                        <p:attrNameLst>
                                          <p:attrName>style.visibility</p:attrName>
                                        </p:attrNameLst>
                                      </p:cBhvr>
                                      <p:to>
                                        <p:strVal val="visible"/>
                                      </p:to>
                                    </p:set>
                                    <p:anim calcmode="lin" valueType="num">
                                      <p:cBhvr>
                                        <p:cTn id="35" dur="250" fill="hold"/>
                                        <p:tgtEl>
                                          <p:spTgt spid="13325"/>
                                        </p:tgtEl>
                                        <p:attrNameLst>
                                          <p:attrName>ppt_w</p:attrName>
                                        </p:attrNameLst>
                                      </p:cBhvr>
                                      <p:tavLst>
                                        <p:tav tm="0">
                                          <p:val>
                                            <p:fltVal val="0"/>
                                          </p:val>
                                        </p:tav>
                                        <p:tav tm="100000">
                                          <p:val>
                                            <p:strVal val="#ppt_w"/>
                                          </p:val>
                                        </p:tav>
                                      </p:tavLst>
                                    </p:anim>
                                    <p:anim calcmode="lin" valueType="num">
                                      <p:cBhvr>
                                        <p:cTn id="36" dur="250" fill="hold"/>
                                        <p:tgtEl>
                                          <p:spTgt spid="13325"/>
                                        </p:tgtEl>
                                        <p:attrNameLst>
                                          <p:attrName>ppt_h</p:attrName>
                                        </p:attrNameLst>
                                      </p:cBhvr>
                                      <p:tavLst>
                                        <p:tav tm="0">
                                          <p:val>
                                            <p:fltVal val="0"/>
                                          </p:val>
                                        </p:tav>
                                        <p:tav tm="100000">
                                          <p:val>
                                            <p:strVal val="#ppt_h"/>
                                          </p:val>
                                        </p:tav>
                                      </p:tavLst>
                                    </p:anim>
                                    <p:animEffect filter="fade">
                                      <p:cBhvr>
                                        <p:cTn id="37" dur="250"/>
                                        <p:tgtEl>
                                          <p:spTgt spid="13325"/>
                                        </p:tgtEl>
                                      </p:cBhvr>
                                    </p:animEffect>
                                  </p:childTnLst>
                                </p:cTn>
                              </p:par>
                              <p:par>
                                <p:cTn id="38" presetID="6" presetClass="emph" presetSubtype="0" autoRev="1" fill="hold" nodeType="withEffect">
                                  <p:stCondLst>
                                    <p:cond delay="0"/>
                                  </p:stCondLst>
                                  <p:childTnLst>
                                    <p:animScale>
                                      <p:cBhvr>
                                        <p:cTn id="39" dur="250" fill="hold"/>
                                        <p:tgtEl>
                                          <p:spTgt spid="13325"/>
                                        </p:tgtEl>
                                      </p:cBhvr>
                                      <p:by x="150000" y="150000"/>
                                    </p:animScale>
                                  </p:childTnLst>
                                </p:cTn>
                              </p:par>
                            </p:childTnLst>
                          </p:cTn>
                        </p:par>
                        <p:par>
                          <p:cTn id="40" fill="hold">
                            <p:stCondLst>
                              <p:cond delay="2250"/>
                            </p:stCondLst>
                            <p:childTnLst>
                              <p:par>
                                <p:cTn id="41" presetID="22" presetClass="entr" presetSubtype="8" fill="hold" grpId="0" nodeType="afterEffect">
                                  <p:stCondLst>
                                    <p:cond delay="0"/>
                                  </p:stCondLst>
                                  <p:childTnLst>
                                    <p:set>
                                      <p:cBhvr>
                                        <p:cTn id="42" dur="1" fill="hold">
                                          <p:stCondLst>
                                            <p:cond delay="0"/>
                                          </p:stCondLst>
                                        </p:cTn>
                                        <p:tgtEl>
                                          <p:spTgt spid="46"/>
                                        </p:tgtEl>
                                        <p:attrNameLst>
                                          <p:attrName>style.visibility</p:attrName>
                                        </p:attrNameLst>
                                      </p:cBhvr>
                                      <p:to>
                                        <p:strVal val="visible"/>
                                      </p:to>
                                    </p:set>
                                    <p:animEffect filter="wipe(left)">
                                      <p:cBhvr>
                                        <p:cTn id="43" dur="500"/>
                                        <p:tgtEl>
                                          <p:spTgt spid="46"/>
                                        </p:tgtEl>
                                      </p:cBhvr>
                                    </p:animEffect>
                                  </p:childTnLst>
                                </p:cTn>
                              </p:par>
                            </p:childTnLst>
                          </p:cTn>
                        </p:par>
                        <p:par>
                          <p:cTn id="44" fill="hold">
                            <p:stCondLst>
                              <p:cond delay="2750"/>
                            </p:stCondLst>
                            <p:childTnLst>
                              <p:par>
                                <p:cTn id="45" presetID="22" presetClass="entr" presetSubtype="8" fill="hold" grpId="0" nodeType="afterEffect">
                                  <p:stCondLst>
                                    <p:cond delay="0"/>
                                  </p:stCondLst>
                                  <p:childTnLst>
                                    <p:set>
                                      <p:cBhvr>
                                        <p:cTn id="46" dur="1" fill="hold">
                                          <p:stCondLst>
                                            <p:cond delay="0"/>
                                          </p:stCondLst>
                                        </p:cTn>
                                        <p:tgtEl>
                                          <p:spTgt spid="47"/>
                                        </p:tgtEl>
                                        <p:attrNameLst>
                                          <p:attrName>style.visibility</p:attrName>
                                        </p:attrNameLst>
                                      </p:cBhvr>
                                      <p:to>
                                        <p:strVal val="visible"/>
                                      </p:to>
                                    </p:set>
                                    <p:animEffect filter="wipe(left)">
                                      <p:cBhvr>
                                        <p:cTn id="47" dur="500"/>
                                        <p:tgtEl>
                                          <p:spTgt spid="47"/>
                                        </p:tgtEl>
                                      </p:cBhvr>
                                    </p:animEffect>
                                  </p:childTnLst>
                                </p:cTn>
                              </p:par>
                            </p:childTnLst>
                          </p:cTn>
                        </p:par>
                        <p:par>
                          <p:cTn id="48" fill="hold">
                            <p:stCondLst>
                              <p:cond delay="3250"/>
                            </p:stCondLst>
                            <p:childTnLst>
                              <p:par>
                                <p:cTn id="49" presetID="10" presetClass="entr" presetSubtype="0" fill="hold" nodeType="afterEffect">
                                  <p:stCondLst>
                                    <p:cond delay="0"/>
                                  </p:stCondLst>
                                  <p:childTnLst>
                                    <p:set>
                                      <p:cBhvr>
                                        <p:cTn id="50" dur="1" fill="hold">
                                          <p:stCondLst>
                                            <p:cond delay="0"/>
                                          </p:stCondLst>
                                        </p:cTn>
                                        <p:tgtEl>
                                          <p:spTgt spid="37"/>
                                        </p:tgtEl>
                                        <p:attrNameLst>
                                          <p:attrName>style.visibility</p:attrName>
                                        </p:attrNameLst>
                                      </p:cBhvr>
                                      <p:to>
                                        <p:strVal val="visible"/>
                                      </p:to>
                                    </p:set>
                                    <p:anim calcmode="lin" valueType="num">
                                      <p:cBhvr>
                                        <p:cTn id="51" dur="250" fill="hold"/>
                                        <p:tgtEl>
                                          <p:spTgt spid="37"/>
                                        </p:tgtEl>
                                        <p:attrNameLst>
                                          <p:attrName>ppt_w</p:attrName>
                                        </p:attrNameLst>
                                      </p:cBhvr>
                                      <p:tavLst>
                                        <p:tav tm="0">
                                          <p:val>
                                            <p:fltVal val="0"/>
                                          </p:val>
                                        </p:tav>
                                        <p:tav tm="100000">
                                          <p:val>
                                            <p:strVal val="#ppt_w"/>
                                          </p:val>
                                        </p:tav>
                                      </p:tavLst>
                                    </p:anim>
                                    <p:anim calcmode="lin" valueType="num">
                                      <p:cBhvr>
                                        <p:cTn id="52" dur="250" fill="hold"/>
                                        <p:tgtEl>
                                          <p:spTgt spid="37"/>
                                        </p:tgtEl>
                                        <p:attrNameLst>
                                          <p:attrName>ppt_h</p:attrName>
                                        </p:attrNameLst>
                                      </p:cBhvr>
                                      <p:tavLst>
                                        <p:tav tm="0">
                                          <p:val>
                                            <p:fltVal val="0"/>
                                          </p:val>
                                        </p:tav>
                                        <p:tav tm="100000">
                                          <p:val>
                                            <p:strVal val="#ppt_h"/>
                                          </p:val>
                                        </p:tav>
                                      </p:tavLst>
                                    </p:anim>
                                    <p:animEffect filter="fade">
                                      <p:cBhvr>
                                        <p:cTn id="53" dur="250"/>
                                        <p:tgtEl>
                                          <p:spTgt spid="37"/>
                                        </p:tgtEl>
                                      </p:cBhvr>
                                    </p:animEffect>
                                  </p:childTnLst>
                                </p:cTn>
                              </p:par>
                              <p:par>
                                <p:cTn id="54" presetID="6" presetClass="emph" presetSubtype="0" autoRev="1" fill="hold" nodeType="withEffect">
                                  <p:stCondLst>
                                    <p:cond delay="0"/>
                                  </p:stCondLst>
                                  <p:childTnLst>
                                    <p:animScale>
                                      <p:cBhvr>
                                        <p:cTn id="55" dur="250" fill="hold"/>
                                        <p:tgtEl>
                                          <p:spTgt spid="37"/>
                                        </p:tgtEl>
                                      </p:cBhvr>
                                      <p:by x="150000" y="150000"/>
                                    </p:animScale>
                                  </p:childTnLst>
                                </p:cTn>
                              </p:par>
                            </p:childTnLst>
                          </p:cTn>
                        </p:par>
                        <p:par>
                          <p:cTn id="56" fill="hold">
                            <p:stCondLst>
                              <p:cond delay="3750"/>
                            </p:stCondLst>
                            <p:childTnLst>
                              <p:par>
                                <p:cTn id="57" presetID="10" presetClass="entr" presetSubtype="0" fill="hold" nodeType="afterEffect">
                                  <p:stCondLst>
                                    <p:cond delay="0"/>
                                  </p:stCondLst>
                                  <p:childTnLst>
                                    <p:set>
                                      <p:cBhvr>
                                        <p:cTn id="58" dur="1" fill="hold">
                                          <p:stCondLst>
                                            <p:cond delay="0"/>
                                          </p:stCondLst>
                                        </p:cTn>
                                        <p:tgtEl>
                                          <p:spTgt spid="43"/>
                                        </p:tgtEl>
                                        <p:attrNameLst>
                                          <p:attrName>style.visibility</p:attrName>
                                        </p:attrNameLst>
                                      </p:cBhvr>
                                      <p:to>
                                        <p:strVal val="visible"/>
                                      </p:to>
                                    </p:set>
                                    <p:anim calcmode="lin" valueType="num">
                                      <p:cBhvr>
                                        <p:cTn id="59" dur="250" fill="hold"/>
                                        <p:tgtEl>
                                          <p:spTgt spid="43"/>
                                        </p:tgtEl>
                                        <p:attrNameLst>
                                          <p:attrName>ppt_w</p:attrName>
                                        </p:attrNameLst>
                                      </p:cBhvr>
                                      <p:tavLst>
                                        <p:tav tm="0">
                                          <p:val>
                                            <p:fltVal val="0"/>
                                          </p:val>
                                        </p:tav>
                                        <p:tav tm="100000">
                                          <p:val>
                                            <p:strVal val="#ppt_w"/>
                                          </p:val>
                                        </p:tav>
                                      </p:tavLst>
                                    </p:anim>
                                    <p:anim calcmode="lin" valueType="num">
                                      <p:cBhvr>
                                        <p:cTn id="60" dur="250" fill="hold"/>
                                        <p:tgtEl>
                                          <p:spTgt spid="43"/>
                                        </p:tgtEl>
                                        <p:attrNameLst>
                                          <p:attrName>ppt_h</p:attrName>
                                        </p:attrNameLst>
                                      </p:cBhvr>
                                      <p:tavLst>
                                        <p:tav tm="0">
                                          <p:val>
                                            <p:fltVal val="0"/>
                                          </p:val>
                                        </p:tav>
                                        <p:tav tm="100000">
                                          <p:val>
                                            <p:strVal val="#ppt_h"/>
                                          </p:val>
                                        </p:tav>
                                      </p:tavLst>
                                    </p:anim>
                                    <p:animEffect filter="fade">
                                      <p:cBhvr>
                                        <p:cTn id="61" dur="250"/>
                                        <p:tgtEl>
                                          <p:spTgt spid="43"/>
                                        </p:tgtEl>
                                      </p:cBhvr>
                                    </p:animEffect>
                                  </p:childTnLst>
                                </p:cTn>
                              </p:par>
                              <p:par>
                                <p:cTn id="62" presetID="6" presetClass="emph" presetSubtype="0" autoRev="1" fill="hold" nodeType="withEffect">
                                  <p:stCondLst>
                                    <p:cond delay="0"/>
                                  </p:stCondLst>
                                  <p:childTnLst>
                                    <p:animScale>
                                      <p:cBhvr>
                                        <p:cTn id="63" dur="250" fill="hold"/>
                                        <p:tgtEl>
                                          <p:spTgt spid="43"/>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p:bldP spid="46" grpId="0" animBg="1"/>
      <p:bldP spid="4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5" name="图片 6"/>
          <p:cNvPicPr>
            <a:picLocks noChangeAspect="1" noChangeArrowheads="1"/>
          </p:cNvPicPr>
          <p:nvPr/>
        </p:nvPicPr>
        <p:blipFill>
          <a:blip r:embed="rId2" cstate="print"/>
          <a:srcRect l="14134" t="13739" r="10732" b="13994"/>
          <a:stretch>
            <a:fillRect/>
          </a:stretch>
        </p:blipFill>
        <p:spPr bwMode="auto">
          <a:xfrm>
            <a:off x="112713" y="23813"/>
            <a:ext cx="12079287" cy="6834187"/>
          </a:xfrm>
          <a:prstGeom prst="rect">
            <a:avLst/>
          </a:prstGeom>
          <a:blipFill dpi="0" rotWithShape="1">
            <a:blip r:embed="rId2" cstate="print"/>
            <a:srcRect l="14134" t="13739" r="10732" b="13994"/>
            <a:stretch>
              <a:fillRect/>
            </a:stretch>
          </a:blipFill>
          <a:ln w="9525">
            <a:noFill/>
            <a:miter lim="800000"/>
            <a:headEnd/>
            <a:tailEnd/>
          </a:ln>
        </p:spPr>
      </p:pic>
      <p:grpSp>
        <p:nvGrpSpPr>
          <p:cNvPr id="11266" name="Group 3"/>
          <p:cNvGrpSpPr>
            <a:grpSpLocks/>
          </p:cNvGrpSpPr>
          <p:nvPr/>
        </p:nvGrpSpPr>
        <p:grpSpPr bwMode="auto">
          <a:xfrm>
            <a:off x="1244395" y="942737"/>
            <a:ext cx="2187573" cy="461664"/>
            <a:chOff x="0" y="28338"/>
            <a:chExt cx="2188337" cy="460400"/>
          </a:xfrm>
        </p:grpSpPr>
        <p:pic>
          <p:nvPicPr>
            <p:cNvPr id="11267" name="图片 11"/>
            <p:cNvPicPr>
              <a:picLocks noChangeAspect="1" noChangeArrowheads="1"/>
            </p:cNvPicPr>
            <p:nvPr/>
          </p:nvPicPr>
          <p:blipFill>
            <a:blip r:embed="rId3" cstate="print"/>
            <a:srcRect/>
            <a:stretch>
              <a:fillRect/>
            </a:stretch>
          </p:blipFill>
          <p:spPr bwMode="auto">
            <a:xfrm>
              <a:off x="0" y="47039"/>
              <a:ext cx="445349" cy="441699"/>
            </a:xfrm>
            <a:prstGeom prst="rect">
              <a:avLst/>
            </a:prstGeom>
            <a:noFill/>
            <a:ln w="9525">
              <a:noFill/>
              <a:miter lim="800000"/>
              <a:headEnd/>
              <a:tailEnd/>
            </a:ln>
          </p:spPr>
        </p:pic>
        <p:sp>
          <p:nvSpPr>
            <p:cNvPr id="11268" name="文本框 12"/>
            <p:cNvSpPr>
              <a:spLocks noChangeArrowheads="1"/>
            </p:cNvSpPr>
            <p:nvPr/>
          </p:nvSpPr>
          <p:spPr bwMode="auto">
            <a:xfrm>
              <a:off x="447713" y="28338"/>
              <a:ext cx="1740624" cy="460400"/>
            </a:xfrm>
            <a:prstGeom prst="rect">
              <a:avLst/>
            </a:prstGeom>
            <a:noFill/>
            <a:ln w="9525">
              <a:noFill/>
              <a:miter lim="800000"/>
              <a:headEnd/>
              <a:tailEnd/>
            </a:ln>
          </p:spPr>
          <p:txBody>
            <a:bodyPr wrap="square">
              <a:spAutoFit/>
            </a:bodyPr>
            <a:lstStyle/>
            <a:p>
              <a:r>
                <a:rPr lang="zh-CN" altLang="en-US" sz="2400" b="1" dirty="0">
                  <a:solidFill>
                    <a:schemeClr val="bg1"/>
                  </a:solidFill>
                  <a:latin typeface="微软雅黑" pitchFamily="34" charset="-122"/>
                  <a:ea typeface="微软雅黑" pitchFamily="34" charset="-122"/>
                  <a:sym typeface="微软雅黑" pitchFamily="34" charset="-122"/>
                </a:rPr>
                <a:t>回顾与反思</a:t>
              </a:r>
              <a:endParaRPr lang="zh-CN" altLang="en-US" sz="2000" dirty="0"/>
            </a:p>
          </p:txBody>
        </p:sp>
      </p:grpSp>
      <p:pic>
        <p:nvPicPr>
          <p:cNvPr id="11269" name="图片 13"/>
          <p:cNvPicPr>
            <a:picLocks noChangeAspect="1" noChangeArrowheads="1"/>
          </p:cNvPicPr>
          <p:nvPr/>
        </p:nvPicPr>
        <p:blipFill>
          <a:blip r:embed="rId4" cstate="print"/>
          <a:srcRect l="21703" t="82581" r="42166"/>
          <a:stretch>
            <a:fillRect/>
          </a:stretch>
        </p:blipFill>
        <p:spPr bwMode="auto">
          <a:xfrm>
            <a:off x="757238" y="5313363"/>
            <a:ext cx="3878262" cy="1193800"/>
          </a:xfrm>
          <a:prstGeom prst="rect">
            <a:avLst/>
          </a:prstGeom>
          <a:noFill/>
          <a:ln w="9525">
            <a:noFill/>
            <a:miter lim="800000"/>
            <a:headEnd/>
            <a:tailEnd/>
          </a:ln>
        </p:spPr>
      </p:pic>
      <p:pic>
        <p:nvPicPr>
          <p:cNvPr id="11270" name="图片 7"/>
          <p:cNvPicPr>
            <a:picLocks noChangeAspect="1" noChangeArrowheads="1"/>
          </p:cNvPicPr>
          <p:nvPr/>
        </p:nvPicPr>
        <p:blipFill>
          <a:blip r:embed="rId5" cstate="print"/>
          <a:srcRect l="33855" t="893"/>
          <a:stretch>
            <a:fillRect/>
          </a:stretch>
        </p:blipFill>
        <p:spPr bwMode="auto">
          <a:xfrm>
            <a:off x="10109200" y="4670425"/>
            <a:ext cx="1887538" cy="1836738"/>
          </a:xfrm>
          <a:prstGeom prst="rect">
            <a:avLst/>
          </a:prstGeom>
          <a:noFill/>
          <a:ln w="9525">
            <a:noFill/>
            <a:miter lim="800000"/>
            <a:headEnd/>
            <a:tailEnd/>
          </a:ln>
        </p:spPr>
      </p:pic>
      <p:pic>
        <p:nvPicPr>
          <p:cNvPr id="11271" name="图片 9"/>
          <p:cNvPicPr>
            <a:picLocks noChangeAspect="1" noChangeArrowheads="1"/>
          </p:cNvPicPr>
          <p:nvPr/>
        </p:nvPicPr>
        <p:blipFill>
          <a:blip r:embed="rId6" cstate="print"/>
          <a:srcRect l="10100" t="79311" r="74771" b="687"/>
          <a:stretch>
            <a:fillRect/>
          </a:stretch>
        </p:blipFill>
        <p:spPr bwMode="auto">
          <a:xfrm>
            <a:off x="1654175" y="5681663"/>
            <a:ext cx="977900" cy="825500"/>
          </a:xfrm>
          <a:prstGeom prst="rect">
            <a:avLst/>
          </a:prstGeom>
          <a:noFill/>
          <a:ln w="9525">
            <a:noFill/>
            <a:miter lim="800000"/>
            <a:headEnd/>
            <a:tailEnd/>
          </a:ln>
        </p:spPr>
      </p:pic>
      <p:sp>
        <p:nvSpPr>
          <p:cNvPr id="11273" name="Freeform 234"/>
          <p:cNvSpPr>
            <a:spLocks noChangeArrowheads="1"/>
          </p:cNvSpPr>
          <p:nvPr/>
        </p:nvSpPr>
        <p:spPr bwMode="auto">
          <a:xfrm>
            <a:off x="1790700" y="1641475"/>
            <a:ext cx="1809750" cy="2071688"/>
          </a:xfrm>
          <a:custGeom>
            <a:avLst/>
            <a:gdLst/>
            <a:ahLst/>
            <a:cxnLst>
              <a:cxn ang="0">
                <a:pos x="381" y="0"/>
              </a:cxn>
              <a:cxn ang="0">
                <a:pos x="46" y="0"/>
              </a:cxn>
              <a:cxn ang="0">
                <a:pos x="0" y="46"/>
              </a:cxn>
              <a:cxn ang="0">
                <a:pos x="0" y="380"/>
              </a:cxn>
              <a:cxn ang="0">
                <a:pos x="46" y="426"/>
              </a:cxn>
              <a:cxn ang="0">
                <a:pos x="164" y="426"/>
              </a:cxn>
              <a:cxn ang="0">
                <a:pos x="213" y="540"/>
              </a:cxn>
              <a:cxn ang="0">
                <a:pos x="264" y="426"/>
              </a:cxn>
              <a:cxn ang="0">
                <a:pos x="381" y="426"/>
              </a:cxn>
              <a:cxn ang="0">
                <a:pos x="426" y="380"/>
              </a:cxn>
              <a:cxn ang="0">
                <a:pos x="426" y="46"/>
              </a:cxn>
              <a:cxn ang="0">
                <a:pos x="381" y="0"/>
              </a:cxn>
            </a:cxnLst>
            <a:rect l="0" t="0" r="r" b="b"/>
            <a:pathLst>
              <a:path w="426" h="540">
                <a:moveTo>
                  <a:pt x="381" y="0"/>
                </a:moveTo>
                <a:cubicBezTo>
                  <a:pt x="46" y="0"/>
                  <a:pt x="46" y="0"/>
                  <a:pt x="46" y="0"/>
                </a:cubicBezTo>
                <a:cubicBezTo>
                  <a:pt x="21" y="0"/>
                  <a:pt x="0" y="20"/>
                  <a:pt x="0" y="46"/>
                </a:cubicBezTo>
                <a:cubicBezTo>
                  <a:pt x="0" y="380"/>
                  <a:pt x="0" y="380"/>
                  <a:pt x="0" y="380"/>
                </a:cubicBezTo>
                <a:cubicBezTo>
                  <a:pt x="0" y="405"/>
                  <a:pt x="21" y="426"/>
                  <a:pt x="46" y="426"/>
                </a:cubicBezTo>
                <a:cubicBezTo>
                  <a:pt x="164" y="426"/>
                  <a:pt x="164" y="426"/>
                  <a:pt x="164" y="426"/>
                </a:cubicBezTo>
                <a:cubicBezTo>
                  <a:pt x="213" y="540"/>
                  <a:pt x="213" y="540"/>
                  <a:pt x="213" y="540"/>
                </a:cubicBezTo>
                <a:cubicBezTo>
                  <a:pt x="264" y="426"/>
                  <a:pt x="264" y="426"/>
                  <a:pt x="264" y="426"/>
                </a:cubicBezTo>
                <a:cubicBezTo>
                  <a:pt x="381" y="426"/>
                  <a:pt x="381" y="426"/>
                  <a:pt x="381" y="426"/>
                </a:cubicBezTo>
                <a:cubicBezTo>
                  <a:pt x="406" y="426"/>
                  <a:pt x="426" y="405"/>
                  <a:pt x="426" y="380"/>
                </a:cubicBezTo>
                <a:cubicBezTo>
                  <a:pt x="426" y="46"/>
                  <a:pt x="426" y="46"/>
                  <a:pt x="426" y="46"/>
                </a:cubicBezTo>
                <a:cubicBezTo>
                  <a:pt x="426" y="20"/>
                  <a:pt x="406" y="0"/>
                  <a:pt x="381" y="0"/>
                </a:cubicBezTo>
                <a:close/>
              </a:path>
            </a:pathLst>
          </a:custGeom>
          <a:solidFill>
            <a:srgbClr val="D54B19"/>
          </a:solidFill>
          <a:ln w="9525">
            <a:noFill/>
            <a:round/>
            <a:headEnd/>
            <a:tailEnd/>
          </a:ln>
        </p:spPr>
        <p:txBody>
          <a:bodyPr/>
          <a:lstStyle/>
          <a:p>
            <a:endParaRPr lang="zh-CN" altLang="en-US"/>
          </a:p>
        </p:txBody>
      </p:sp>
      <p:sp>
        <p:nvSpPr>
          <p:cNvPr id="11274" name="Freeform 235"/>
          <p:cNvSpPr>
            <a:spLocks noChangeArrowheads="1"/>
          </p:cNvSpPr>
          <p:nvPr/>
        </p:nvSpPr>
        <p:spPr bwMode="auto">
          <a:xfrm>
            <a:off x="4960144" y="1616638"/>
            <a:ext cx="1809750" cy="2071688"/>
          </a:xfrm>
          <a:custGeom>
            <a:avLst/>
            <a:gdLst/>
            <a:ahLst/>
            <a:cxnLst>
              <a:cxn ang="0">
                <a:pos x="380" y="0"/>
              </a:cxn>
              <a:cxn ang="0">
                <a:pos x="46" y="0"/>
              </a:cxn>
              <a:cxn ang="0">
                <a:pos x="0" y="46"/>
              </a:cxn>
              <a:cxn ang="0">
                <a:pos x="0" y="380"/>
              </a:cxn>
              <a:cxn ang="0">
                <a:pos x="46" y="426"/>
              </a:cxn>
              <a:cxn ang="0">
                <a:pos x="164" y="426"/>
              </a:cxn>
              <a:cxn ang="0">
                <a:pos x="213" y="540"/>
              </a:cxn>
              <a:cxn ang="0">
                <a:pos x="264" y="426"/>
              </a:cxn>
              <a:cxn ang="0">
                <a:pos x="380" y="426"/>
              </a:cxn>
              <a:cxn ang="0">
                <a:pos x="426" y="380"/>
              </a:cxn>
              <a:cxn ang="0">
                <a:pos x="426" y="46"/>
              </a:cxn>
              <a:cxn ang="0">
                <a:pos x="380" y="0"/>
              </a:cxn>
            </a:cxnLst>
            <a:rect l="0" t="0" r="r" b="b"/>
            <a:pathLst>
              <a:path w="426" h="540">
                <a:moveTo>
                  <a:pt x="380" y="0"/>
                </a:moveTo>
                <a:cubicBezTo>
                  <a:pt x="46" y="0"/>
                  <a:pt x="46" y="0"/>
                  <a:pt x="46" y="0"/>
                </a:cubicBezTo>
                <a:cubicBezTo>
                  <a:pt x="21" y="0"/>
                  <a:pt x="0" y="20"/>
                  <a:pt x="0" y="46"/>
                </a:cubicBezTo>
                <a:cubicBezTo>
                  <a:pt x="0" y="380"/>
                  <a:pt x="0" y="380"/>
                  <a:pt x="0" y="380"/>
                </a:cubicBezTo>
                <a:cubicBezTo>
                  <a:pt x="0" y="405"/>
                  <a:pt x="21" y="426"/>
                  <a:pt x="46" y="426"/>
                </a:cubicBezTo>
                <a:cubicBezTo>
                  <a:pt x="164" y="426"/>
                  <a:pt x="164" y="426"/>
                  <a:pt x="164" y="426"/>
                </a:cubicBezTo>
                <a:cubicBezTo>
                  <a:pt x="213" y="540"/>
                  <a:pt x="213" y="540"/>
                  <a:pt x="213" y="540"/>
                </a:cubicBezTo>
                <a:cubicBezTo>
                  <a:pt x="264" y="426"/>
                  <a:pt x="264" y="426"/>
                  <a:pt x="264" y="426"/>
                </a:cubicBezTo>
                <a:cubicBezTo>
                  <a:pt x="380" y="426"/>
                  <a:pt x="380" y="426"/>
                  <a:pt x="380" y="426"/>
                </a:cubicBezTo>
                <a:cubicBezTo>
                  <a:pt x="406" y="426"/>
                  <a:pt x="426" y="405"/>
                  <a:pt x="426" y="380"/>
                </a:cubicBezTo>
                <a:cubicBezTo>
                  <a:pt x="426" y="46"/>
                  <a:pt x="426" y="46"/>
                  <a:pt x="426" y="46"/>
                </a:cubicBezTo>
                <a:cubicBezTo>
                  <a:pt x="426" y="20"/>
                  <a:pt x="406" y="0"/>
                  <a:pt x="380" y="0"/>
                </a:cubicBezTo>
                <a:close/>
              </a:path>
            </a:pathLst>
          </a:custGeom>
          <a:solidFill>
            <a:srgbClr val="D6BF00"/>
          </a:solidFill>
          <a:ln w="9525">
            <a:noFill/>
            <a:round/>
            <a:headEnd/>
            <a:tailEnd/>
          </a:ln>
        </p:spPr>
        <p:txBody>
          <a:bodyPr/>
          <a:lstStyle/>
          <a:p>
            <a:endParaRPr lang="zh-CN" altLang="en-US"/>
          </a:p>
        </p:txBody>
      </p:sp>
      <p:sp>
        <p:nvSpPr>
          <p:cNvPr id="11275" name="Freeform 236"/>
          <p:cNvSpPr>
            <a:spLocks noChangeArrowheads="1"/>
          </p:cNvSpPr>
          <p:nvPr/>
        </p:nvSpPr>
        <p:spPr bwMode="auto">
          <a:xfrm>
            <a:off x="7910098" y="1641475"/>
            <a:ext cx="1811337" cy="2071687"/>
          </a:xfrm>
          <a:custGeom>
            <a:avLst/>
            <a:gdLst/>
            <a:ahLst/>
            <a:cxnLst>
              <a:cxn ang="0">
                <a:pos x="380" y="0"/>
              </a:cxn>
              <a:cxn ang="0">
                <a:pos x="46" y="0"/>
              </a:cxn>
              <a:cxn ang="0">
                <a:pos x="0" y="46"/>
              </a:cxn>
              <a:cxn ang="0">
                <a:pos x="0" y="380"/>
              </a:cxn>
              <a:cxn ang="0">
                <a:pos x="46" y="426"/>
              </a:cxn>
              <a:cxn ang="0">
                <a:pos x="164" y="426"/>
              </a:cxn>
              <a:cxn ang="0">
                <a:pos x="213" y="540"/>
              </a:cxn>
              <a:cxn ang="0">
                <a:pos x="264" y="426"/>
              </a:cxn>
              <a:cxn ang="0">
                <a:pos x="380" y="426"/>
              </a:cxn>
              <a:cxn ang="0">
                <a:pos x="426" y="380"/>
              </a:cxn>
              <a:cxn ang="0">
                <a:pos x="426" y="46"/>
              </a:cxn>
              <a:cxn ang="0">
                <a:pos x="380" y="0"/>
              </a:cxn>
            </a:cxnLst>
            <a:rect l="0" t="0" r="r" b="b"/>
            <a:pathLst>
              <a:path w="426" h="540">
                <a:moveTo>
                  <a:pt x="380" y="0"/>
                </a:moveTo>
                <a:cubicBezTo>
                  <a:pt x="46" y="0"/>
                  <a:pt x="46" y="0"/>
                  <a:pt x="46" y="0"/>
                </a:cubicBezTo>
                <a:cubicBezTo>
                  <a:pt x="21" y="0"/>
                  <a:pt x="0" y="20"/>
                  <a:pt x="0" y="46"/>
                </a:cubicBezTo>
                <a:cubicBezTo>
                  <a:pt x="0" y="380"/>
                  <a:pt x="0" y="380"/>
                  <a:pt x="0" y="380"/>
                </a:cubicBezTo>
                <a:cubicBezTo>
                  <a:pt x="0" y="405"/>
                  <a:pt x="21" y="426"/>
                  <a:pt x="46" y="426"/>
                </a:cubicBezTo>
                <a:cubicBezTo>
                  <a:pt x="164" y="426"/>
                  <a:pt x="164" y="426"/>
                  <a:pt x="164" y="426"/>
                </a:cubicBezTo>
                <a:cubicBezTo>
                  <a:pt x="213" y="540"/>
                  <a:pt x="213" y="540"/>
                  <a:pt x="213" y="540"/>
                </a:cubicBezTo>
                <a:cubicBezTo>
                  <a:pt x="264" y="426"/>
                  <a:pt x="264" y="426"/>
                  <a:pt x="264" y="426"/>
                </a:cubicBezTo>
                <a:cubicBezTo>
                  <a:pt x="380" y="426"/>
                  <a:pt x="380" y="426"/>
                  <a:pt x="380" y="426"/>
                </a:cubicBezTo>
                <a:cubicBezTo>
                  <a:pt x="406" y="426"/>
                  <a:pt x="426" y="405"/>
                  <a:pt x="426" y="380"/>
                </a:cubicBezTo>
                <a:cubicBezTo>
                  <a:pt x="426" y="46"/>
                  <a:pt x="426" y="46"/>
                  <a:pt x="426" y="46"/>
                </a:cubicBezTo>
                <a:cubicBezTo>
                  <a:pt x="426" y="20"/>
                  <a:pt x="406" y="0"/>
                  <a:pt x="380" y="0"/>
                </a:cubicBezTo>
                <a:close/>
              </a:path>
            </a:pathLst>
          </a:custGeom>
          <a:solidFill>
            <a:srgbClr val="67CDCC"/>
          </a:solidFill>
          <a:ln w="9525">
            <a:noFill/>
            <a:round/>
            <a:headEnd/>
            <a:tailEnd/>
          </a:ln>
        </p:spPr>
        <p:txBody>
          <a:bodyPr/>
          <a:lstStyle/>
          <a:p>
            <a:endParaRPr lang="zh-CN" altLang="en-US"/>
          </a:p>
        </p:txBody>
      </p:sp>
      <p:sp>
        <p:nvSpPr>
          <p:cNvPr id="11277" name="TextBox 1"/>
          <p:cNvSpPr>
            <a:spLocks noChangeArrowheads="1"/>
          </p:cNvSpPr>
          <p:nvPr/>
        </p:nvSpPr>
        <p:spPr bwMode="auto">
          <a:xfrm>
            <a:off x="1892300" y="2030204"/>
            <a:ext cx="1608138" cy="830997"/>
          </a:xfrm>
          <a:prstGeom prst="rect">
            <a:avLst/>
          </a:prstGeom>
          <a:noFill/>
          <a:ln w="9525">
            <a:noFill/>
            <a:miter lim="800000"/>
            <a:headEnd/>
            <a:tailEnd/>
          </a:ln>
        </p:spPr>
        <p:txBody>
          <a:bodyPr>
            <a:spAutoFit/>
          </a:bodyPr>
          <a:lstStyle/>
          <a:p>
            <a:r>
              <a:rPr lang="zh-CN" altLang="en-US" sz="2400" b="1" dirty="0" smtClean="0">
                <a:solidFill>
                  <a:schemeClr val="bg1"/>
                </a:solidFill>
                <a:latin typeface="微软雅黑" pitchFamily="34" charset="-122"/>
                <a:ea typeface="微软雅黑" pitchFamily="34" charset="-122"/>
                <a:sym typeface="微软雅黑" pitchFamily="34" charset="-122"/>
              </a:rPr>
              <a:t>团队合作很重要</a:t>
            </a:r>
            <a:endParaRPr lang="zh-CN" altLang="en-US" sz="2400" b="1" dirty="0">
              <a:solidFill>
                <a:schemeClr val="bg1"/>
              </a:solidFill>
              <a:latin typeface="微软雅黑" pitchFamily="34" charset="-122"/>
              <a:ea typeface="微软雅黑" pitchFamily="34" charset="-122"/>
              <a:sym typeface="微软雅黑" pitchFamily="34" charset="-122"/>
            </a:endParaRPr>
          </a:p>
        </p:txBody>
      </p:sp>
      <p:sp>
        <p:nvSpPr>
          <p:cNvPr id="11278" name="TextBox 1"/>
          <p:cNvSpPr>
            <a:spLocks noChangeArrowheads="1"/>
          </p:cNvSpPr>
          <p:nvPr/>
        </p:nvSpPr>
        <p:spPr bwMode="auto">
          <a:xfrm>
            <a:off x="5060950" y="1705956"/>
            <a:ext cx="1608138" cy="1477328"/>
          </a:xfrm>
          <a:prstGeom prst="rect">
            <a:avLst/>
          </a:prstGeom>
          <a:noFill/>
          <a:ln w="9525">
            <a:noFill/>
            <a:miter lim="800000"/>
            <a:headEnd/>
            <a:tailEnd/>
          </a:ln>
        </p:spPr>
        <p:txBody>
          <a:bodyPr>
            <a:spAutoFit/>
          </a:bodyPr>
          <a:lstStyle/>
          <a:p>
            <a:r>
              <a:rPr lang="zh-CN" altLang="en-US" b="1" dirty="0" smtClean="0">
                <a:solidFill>
                  <a:srgbClr val="FFFFFF"/>
                </a:solidFill>
                <a:latin typeface="微软雅黑" pitchFamily="34" charset="-122"/>
                <a:ea typeface="微软雅黑" pitchFamily="34" charset="-122"/>
                <a:sym typeface="微软雅黑" pitchFamily="34" charset="-122"/>
              </a:rPr>
              <a:t>失败是不可避免的，只要能从失败中认真总结出经验教训就好</a:t>
            </a:r>
            <a:endParaRPr lang="zh-CN" altLang="en-US" b="1" dirty="0">
              <a:solidFill>
                <a:srgbClr val="FFFFFF"/>
              </a:solidFill>
              <a:latin typeface="微软雅黑" pitchFamily="34" charset="-122"/>
              <a:ea typeface="微软雅黑" pitchFamily="34" charset="-122"/>
              <a:sym typeface="微软雅黑" pitchFamily="34" charset="-122"/>
            </a:endParaRPr>
          </a:p>
        </p:txBody>
      </p:sp>
      <p:sp>
        <p:nvSpPr>
          <p:cNvPr id="11279" name="TextBox 1"/>
          <p:cNvSpPr>
            <a:spLocks noChangeArrowheads="1"/>
          </p:cNvSpPr>
          <p:nvPr/>
        </p:nvSpPr>
        <p:spPr bwMode="auto">
          <a:xfrm>
            <a:off x="8029575" y="1772347"/>
            <a:ext cx="1608137" cy="1323439"/>
          </a:xfrm>
          <a:prstGeom prst="rect">
            <a:avLst/>
          </a:prstGeom>
          <a:noFill/>
          <a:ln w="9525">
            <a:noFill/>
            <a:miter lim="800000"/>
            <a:headEnd/>
            <a:tailEnd/>
          </a:ln>
        </p:spPr>
        <p:txBody>
          <a:bodyPr>
            <a:spAutoFit/>
          </a:bodyPr>
          <a:lstStyle/>
          <a:p>
            <a:r>
              <a:rPr lang="zh-CN" altLang="en-US" sz="2000" b="1" dirty="0" smtClean="0">
                <a:solidFill>
                  <a:schemeClr val="bg1"/>
                </a:solidFill>
                <a:latin typeface="微软雅黑" pitchFamily="34" charset="-122"/>
                <a:ea typeface="微软雅黑" pitchFamily="34" charset="-122"/>
                <a:sym typeface="微软雅黑" pitchFamily="34" charset="-122"/>
              </a:rPr>
              <a:t>上课听讲挺重要的，尤其是最后几节课</a:t>
            </a:r>
            <a:endParaRPr lang="zh-CN" altLang="en-US" sz="2000" b="1" dirty="0">
              <a:solidFill>
                <a:schemeClr val="bg1"/>
              </a:solidFill>
              <a:latin typeface="微软雅黑" pitchFamily="34" charset="-122"/>
              <a:ea typeface="微软雅黑" pitchFamily="34" charset="-122"/>
              <a:sym typeface="微软雅黑" pitchFamily="34" charset="-122"/>
            </a:endParaRPr>
          </a:p>
        </p:txBody>
      </p:sp>
      <p:sp>
        <p:nvSpPr>
          <p:cNvPr id="11281" name="矩形 22"/>
          <p:cNvSpPr>
            <a:spLocks noChangeArrowheads="1"/>
          </p:cNvSpPr>
          <p:nvPr/>
        </p:nvSpPr>
        <p:spPr bwMode="auto">
          <a:xfrm>
            <a:off x="1850231" y="4089399"/>
            <a:ext cx="8604250" cy="1223963"/>
          </a:xfrm>
          <a:prstGeom prst="rect">
            <a:avLst/>
          </a:prstGeom>
          <a:solidFill>
            <a:srgbClr val="6096D2"/>
          </a:solidFill>
          <a:ln w="9525">
            <a:noFill/>
            <a:miter lim="800000"/>
            <a:headEnd/>
            <a:tailEnd/>
          </a:ln>
        </p:spPr>
        <p:txBody>
          <a:bodyPr anchor="ctr"/>
          <a:lstStyle/>
          <a:p>
            <a:pPr algn="ctr"/>
            <a:endParaRPr lang="zh-CN" altLang="zh-CN">
              <a:solidFill>
                <a:srgbClr val="FFFFFF"/>
              </a:solidFill>
              <a:ea typeface="微软雅黑" pitchFamily="34" charset="-122"/>
            </a:endParaRPr>
          </a:p>
        </p:txBody>
      </p:sp>
      <p:sp>
        <p:nvSpPr>
          <p:cNvPr id="11282" name="文本框 101"/>
          <p:cNvSpPr>
            <a:spLocks noChangeArrowheads="1"/>
          </p:cNvSpPr>
          <p:nvPr/>
        </p:nvSpPr>
        <p:spPr bwMode="auto">
          <a:xfrm>
            <a:off x="2998579" y="4405313"/>
            <a:ext cx="6453534" cy="461665"/>
          </a:xfrm>
          <a:prstGeom prst="rect">
            <a:avLst/>
          </a:prstGeom>
          <a:noFill/>
          <a:ln w="9525">
            <a:noFill/>
            <a:miter lim="800000"/>
            <a:headEnd/>
            <a:tailEnd/>
          </a:ln>
        </p:spPr>
        <p:txBody>
          <a:bodyPr wrap="square">
            <a:spAutoFit/>
          </a:bodyPr>
          <a:lstStyle/>
          <a:p>
            <a:r>
              <a:rPr lang="zh-CN" altLang="en-US" sz="2400" b="1" dirty="0">
                <a:solidFill>
                  <a:schemeClr val="bg1"/>
                </a:solidFill>
                <a:latin typeface="微软雅黑" pitchFamily="34" charset="-122"/>
                <a:ea typeface="微软雅黑" pitchFamily="34" charset="-122"/>
                <a:sym typeface="微软雅黑" pitchFamily="34" charset="-122"/>
              </a:rPr>
              <a:t>理论和实</a:t>
            </a:r>
            <a:r>
              <a:rPr lang="zh-CN" altLang="en-US" sz="2400" b="1" dirty="0" smtClean="0">
                <a:solidFill>
                  <a:schemeClr val="bg1"/>
                </a:solidFill>
                <a:latin typeface="微软雅黑" pitchFamily="34" charset="-122"/>
                <a:ea typeface="微软雅黑" pitchFamily="34" charset="-122"/>
                <a:sym typeface="微软雅黑" pitchFamily="34" charset="-122"/>
              </a:rPr>
              <a:t>际的差别真是太大了！！！</a:t>
            </a:r>
            <a:endParaRPr lang="zh-CN" altLang="en-US" sz="2400" b="1" dirty="0">
              <a:solidFill>
                <a:schemeClr val="bg1"/>
              </a:solidFill>
              <a:latin typeface="微软雅黑" pitchFamily="34" charset="-122"/>
              <a:ea typeface="微软雅黑" pitchFamily="34" charset="-122"/>
              <a:sym typeface="微软雅黑" pitchFamily="34" charset="-122"/>
            </a:endParaRPr>
          </a:p>
        </p:txBody>
      </p:sp>
      <p:pic>
        <p:nvPicPr>
          <p:cNvPr id="3" name="图片 29"/>
          <p:cNvPicPr>
            <a:picLocks noChangeAspect="1" noChangeArrowheads="1"/>
          </p:cNvPicPr>
          <p:nvPr/>
        </p:nvPicPr>
        <p:blipFill>
          <a:blip r:embed="rId7" cstate="print"/>
          <a:srcRect/>
          <a:stretch>
            <a:fillRect/>
          </a:stretch>
        </p:blipFill>
        <p:spPr bwMode="auto">
          <a:xfrm>
            <a:off x="2209800" y="4405313"/>
            <a:ext cx="590550" cy="592137"/>
          </a:xfrm>
          <a:prstGeom prst="rect">
            <a:avLst/>
          </a:prstGeom>
          <a:noFill/>
          <a:ln w="9525">
            <a:noFill/>
            <a:miter lim="800000"/>
            <a:headEnd/>
            <a:tailEnd/>
          </a:ln>
        </p:spPr>
      </p:pic>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1273"/>
                                        </p:tgtEl>
                                        <p:attrNameLst>
                                          <p:attrName>style.visibility</p:attrName>
                                        </p:attrNameLst>
                                      </p:cBhvr>
                                      <p:to>
                                        <p:strVal val="visible"/>
                                      </p:to>
                                    </p:set>
                                    <p:animEffect filter="wipe(up)">
                                      <p:cBhvr>
                                        <p:cTn id="7" dur="500"/>
                                        <p:tgtEl>
                                          <p:spTgt spid="11273"/>
                                        </p:tgtEl>
                                      </p:cBhvr>
                                    </p:animEffect>
                                  </p:childTnLst>
                                </p:cTn>
                              </p:par>
                              <p:par>
                                <p:cTn id="8" presetID="22" presetClass="entr" presetSubtype="1" fill="hold" nodeType="withEffect">
                                  <p:stCondLst>
                                    <p:cond delay="0"/>
                                  </p:stCondLst>
                                  <p:childTnLst>
                                    <p:set>
                                      <p:cBhvr>
                                        <p:cTn id="9" dur="1" fill="hold">
                                          <p:stCondLst>
                                            <p:cond delay="0"/>
                                          </p:stCondLst>
                                        </p:cTn>
                                        <p:tgtEl>
                                          <p:spTgt spid="11274"/>
                                        </p:tgtEl>
                                        <p:attrNameLst>
                                          <p:attrName>style.visibility</p:attrName>
                                        </p:attrNameLst>
                                      </p:cBhvr>
                                      <p:to>
                                        <p:strVal val="visible"/>
                                      </p:to>
                                    </p:set>
                                    <p:animEffect filter="wipe(up)">
                                      <p:cBhvr>
                                        <p:cTn id="10" dur="500"/>
                                        <p:tgtEl>
                                          <p:spTgt spid="11274"/>
                                        </p:tgtEl>
                                      </p:cBhvr>
                                    </p:animEffect>
                                  </p:childTnLst>
                                </p:cTn>
                              </p:par>
                              <p:par>
                                <p:cTn id="11" presetID="22" presetClass="entr" presetSubtype="1" fill="hold" nodeType="withEffect">
                                  <p:stCondLst>
                                    <p:cond delay="0"/>
                                  </p:stCondLst>
                                  <p:childTnLst>
                                    <p:set>
                                      <p:cBhvr>
                                        <p:cTn id="12" dur="1" fill="hold">
                                          <p:stCondLst>
                                            <p:cond delay="0"/>
                                          </p:stCondLst>
                                        </p:cTn>
                                        <p:tgtEl>
                                          <p:spTgt spid="11275"/>
                                        </p:tgtEl>
                                        <p:attrNameLst>
                                          <p:attrName>style.visibility</p:attrName>
                                        </p:attrNameLst>
                                      </p:cBhvr>
                                      <p:to>
                                        <p:strVal val="visible"/>
                                      </p:to>
                                    </p:set>
                                    <p:animEffect filter="wipe(up)">
                                      <p:cBhvr>
                                        <p:cTn id="13" dur="500"/>
                                        <p:tgtEl>
                                          <p:spTgt spid="11275"/>
                                        </p:tgtEl>
                                      </p:cBhvr>
                                    </p:animEffect>
                                  </p:childTnLst>
                                </p:cTn>
                              </p:par>
                            </p:childTnLst>
                          </p:cTn>
                        </p:par>
                        <p:par>
                          <p:cTn id="14" fill="hold">
                            <p:stCondLst>
                              <p:cond delay="500"/>
                            </p:stCondLst>
                            <p:childTnLst>
                              <p:par>
                                <p:cTn id="15" presetID="42" presetClass="entr" presetSubtype="0" fill="hold" grpId="0" nodeType="afterEffect">
                                  <p:stCondLst>
                                    <p:cond delay="0"/>
                                  </p:stCondLst>
                                  <p:childTnLst>
                                    <p:set>
                                      <p:cBhvr>
                                        <p:cTn id="16" dur="1" fill="hold">
                                          <p:stCondLst>
                                            <p:cond delay="0"/>
                                          </p:stCondLst>
                                        </p:cTn>
                                        <p:tgtEl>
                                          <p:spTgt spid="11277"/>
                                        </p:tgtEl>
                                        <p:attrNameLst>
                                          <p:attrName>style.visibility</p:attrName>
                                        </p:attrNameLst>
                                      </p:cBhvr>
                                      <p:to>
                                        <p:strVal val="visible"/>
                                      </p:to>
                                    </p:set>
                                    <p:animEffect filter="fade">
                                      <p:cBhvr>
                                        <p:cTn id="17" dur="1000"/>
                                        <p:tgtEl>
                                          <p:spTgt spid="11277"/>
                                        </p:tgtEl>
                                      </p:cBhvr>
                                    </p:animEffect>
                                    <p:anim calcmode="lin" valueType="num">
                                      <p:cBhvr>
                                        <p:cTn id="18" dur="1000" fill="hold"/>
                                        <p:tgtEl>
                                          <p:spTgt spid="11277"/>
                                        </p:tgtEl>
                                        <p:attrNameLst>
                                          <p:attrName>ppt_x</p:attrName>
                                        </p:attrNameLst>
                                      </p:cBhvr>
                                      <p:tavLst>
                                        <p:tav tm="0">
                                          <p:val>
                                            <p:strVal val="#ppt_x"/>
                                          </p:val>
                                        </p:tav>
                                        <p:tav tm="100000">
                                          <p:val>
                                            <p:strVal val="#ppt_x"/>
                                          </p:val>
                                        </p:tav>
                                      </p:tavLst>
                                    </p:anim>
                                    <p:anim calcmode="lin" valueType="num">
                                      <p:cBhvr>
                                        <p:cTn id="19" dur="1000" fill="hold"/>
                                        <p:tgtEl>
                                          <p:spTgt spid="1127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278"/>
                                        </p:tgtEl>
                                        <p:attrNameLst>
                                          <p:attrName>style.visibility</p:attrName>
                                        </p:attrNameLst>
                                      </p:cBhvr>
                                      <p:to>
                                        <p:strVal val="visible"/>
                                      </p:to>
                                    </p:set>
                                    <p:animEffect filter="fade">
                                      <p:cBhvr>
                                        <p:cTn id="22" dur="1000"/>
                                        <p:tgtEl>
                                          <p:spTgt spid="11278"/>
                                        </p:tgtEl>
                                      </p:cBhvr>
                                    </p:animEffect>
                                    <p:anim calcmode="lin" valueType="num">
                                      <p:cBhvr>
                                        <p:cTn id="23" dur="1000" fill="hold"/>
                                        <p:tgtEl>
                                          <p:spTgt spid="11278"/>
                                        </p:tgtEl>
                                        <p:attrNameLst>
                                          <p:attrName>ppt_x</p:attrName>
                                        </p:attrNameLst>
                                      </p:cBhvr>
                                      <p:tavLst>
                                        <p:tav tm="0">
                                          <p:val>
                                            <p:strVal val="#ppt_x"/>
                                          </p:val>
                                        </p:tav>
                                        <p:tav tm="100000">
                                          <p:val>
                                            <p:strVal val="#ppt_x"/>
                                          </p:val>
                                        </p:tav>
                                      </p:tavLst>
                                    </p:anim>
                                    <p:anim calcmode="lin" valueType="num">
                                      <p:cBhvr>
                                        <p:cTn id="24" dur="1000" fill="hold"/>
                                        <p:tgtEl>
                                          <p:spTgt spid="1127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1279"/>
                                        </p:tgtEl>
                                        <p:attrNameLst>
                                          <p:attrName>style.visibility</p:attrName>
                                        </p:attrNameLst>
                                      </p:cBhvr>
                                      <p:to>
                                        <p:strVal val="visible"/>
                                      </p:to>
                                    </p:set>
                                    <p:animEffect filter="fade">
                                      <p:cBhvr>
                                        <p:cTn id="27" dur="1000"/>
                                        <p:tgtEl>
                                          <p:spTgt spid="11279"/>
                                        </p:tgtEl>
                                      </p:cBhvr>
                                    </p:animEffect>
                                    <p:anim calcmode="lin" valueType="num">
                                      <p:cBhvr>
                                        <p:cTn id="28" dur="1000" fill="hold"/>
                                        <p:tgtEl>
                                          <p:spTgt spid="11279"/>
                                        </p:tgtEl>
                                        <p:attrNameLst>
                                          <p:attrName>ppt_x</p:attrName>
                                        </p:attrNameLst>
                                      </p:cBhvr>
                                      <p:tavLst>
                                        <p:tav tm="0">
                                          <p:val>
                                            <p:strVal val="#ppt_x"/>
                                          </p:val>
                                        </p:tav>
                                        <p:tav tm="100000">
                                          <p:val>
                                            <p:strVal val="#ppt_x"/>
                                          </p:val>
                                        </p:tav>
                                      </p:tavLst>
                                    </p:anim>
                                    <p:anim calcmode="lin" valueType="num">
                                      <p:cBhvr>
                                        <p:cTn id="29" dur="1000" fill="hold"/>
                                        <p:tgtEl>
                                          <p:spTgt spid="11279"/>
                                        </p:tgtEl>
                                        <p:attrNameLst>
                                          <p:attrName>ppt_y</p:attrName>
                                        </p:attrNameLst>
                                      </p:cBhvr>
                                      <p:tavLst>
                                        <p:tav tm="0">
                                          <p:val>
                                            <p:strVal val="#ppt_y+.1"/>
                                          </p:val>
                                        </p:tav>
                                        <p:tav tm="100000">
                                          <p:val>
                                            <p:strVal val="#ppt_y"/>
                                          </p:val>
                                        </p:tav>
                                      </p:tavLst>
                                    </p:anim>
                                  </p:childTnLst>
                                </p:cTn>
                              </p:par>
                            </p:childTnLst>
                          </p:cTn>
                        </p:par>
                        <p:par>
                          <p:cTn id="30" fill="hold">
                            <p:stCondLst>
                              <p:cond delay="1500"/>
                            </p:stCondLst>
                            <p:childTnLst>
                              <p:par>
                                <p:cTn id="31" presetID="16" presetClass="entr" presetSubtype="37" fill="hold" grpId="0" nodeType="afterEffect">
                                  <p:stCondLst>
                                    <p:cond delay="0"/>
                                  </p:stCondLst>
                                  <p:childTnLst>
                                    <p:set>
                                      <p:cBhvr>
                                        <p:cTn id="32" dur="1" fill="hold">
                                          <p:stCondLst>
                                            <p:cond delay="0"/>
                                          </p:stCondLst>
                                        </p:cTn>
                                        <p:tgtEl>
                                          <p:spTgt spid="11281"/>
                                        </p:tgtEl>
                                        <p:attrNameLst>
                                          <p:attrName>style.visibility</p:attrName>
                                        </p:attrNameLst>
                                      </p:cBhvr>
                                      <p:to>
                                        <p:strVal val="visible"/>
                                      </p:to>
                                    </p:set>
                                    <p:animEffect filter="barn(outVertical)">
                                      <p:cBhvr>
                                        <p:cTn id="33" dur="500"/>
                                        <p:tgtEl>
                                          <p:spTgt spid="11281"/>
                                        </p:tgtEl>
                                      </p:cBhvr>
                                    </p:animEffect>
                                  </p:childTnLst>
                                </p:cTn>
                              </p:par>
                            </p:childTnLst>
                          </p:cTn>
                        </p:par>
                        <p:par>
                          <p:cTn id="34" fill="hold">
                            <p:stCondLst>
                              <p:cond delay="2000"/>
                            </p:stCondLst>
                            <p:childTnLst>
                              <p:par>
                                <p:cTn id="35" presetID="23" presetClass="entr" presetSubtype="32" fill="hold" nodeType="after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p:cTn id="37" dur="500" fill="hold"/>
                                        <p:tgtEl>
                                          <p:spTgt spid="3"/>
                                        </p:tgtEl>
                                        <p:attrNameLst>
                                          <p:attrName>ppt_w</p:attrName>
                                        </p:attrNameLst>
                                      </p:cBhvr>
                                      <p:tavLst>
                                        <p:tav tm="0">
                                          <p:val>
                                            <p:strVal val="4*#ppt_w"/>
                                          </p:val>
                                        </p:tav>
                                        <p:tav tm="100000">
                                          <p:val>
                                            <p:strVal val="#ppt_w"/>
                                          </p:val>
                                        </p:tav>
                                      </p:tavLst>
                                    </p:anim>
                                    <p:anim calcmode="lin" valueType="num">
                                      <p:cBhvr>
                                        <p:cTn id="38" dur="500" fill="hold"/>
                                        <p:tgtEl>
                                          <p:spTgt spid="3"/>
                                        </p:tgtEl>
                                        <p:attrNameLst>
                                          <p:attrName>ppt_h</p:attrName>
                                        </p:attrNameLst>
                                      </p:cBhvr>
                                      <p:tavLst>
                                        <p:tav tm="0">
                                          <p:val>
                                            <p:strVal val="4*#ppt_h"/>
                                          </p:val>
                                        </p:tav>
                                        <p:tav tm="100000">
                                          <p:val>
                                            <p:strVal val="#ppt_h"/>
                                          </p:val>
                                        </p:tav>
                                      </p:tavLst>
                                    </p:anim>
                                  </p:childTnLst>
                                </p:cTn>
                              </p:par>
                            </p:childTnLst>
                          </p:cTn>
                        </p:par>
                        <p:par>
                          <p:cTn id="39" fill="hold">
                            <p:stCondLst>
                              <p:cond delay="2500"/>
                            </p:stCondLst>
                            <p:childTnLst>
                              <p:par>
                                <p:cTn id="40" presetID="22" presetClass="entr" presetSubtype="8" fill="hold" grpId="0" nodeType="afterEffect">
                                  <p:stCondLst>
                                    <p:cond delay="0"/>
                                  </p:stCondLst>
                                  <p:childTnLst>
                                    <p:set>
                                      <p:cBhvr>
                                        <p:cTn id="41" dur="1" fill="hold">
                                          <p:stCondLst>
                                            <p:cond delay="0"/>
                                          </p:stCondLst>
                                        </p:cTn>
                                        <p:tgtEl>
                                          <p:spTgt spid="11282"/>
                                        </p:tgtEl>
                                        <p:attrNameLst>
                                          <p:attrName>style.visibility</p:attrName>
                                        </p:attrNameLst>
                                      </p:cBhvr>
                                      <p:to>
                                        <p:strVal val="visible"/>
                                      </p:to>
                                    </p:set>
                                    <p:animEffect filter="wipe(left)">
                                      <p:cBhvr>
                                        <p:cTn id="42" dur="250"/>
                                        <p:tgtEl>
                                          <p:spTgt spid="112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7" grpId="0" bldLvl="0"/>
      <p:bldP spid="11278" grpId="0" bldLvl="0"/>
      <p:bldP spid="11279" grpId="0" bldLvl="0"/>
      <p:bldP spid="11281" grpId="0" bldLvl="0" animBg="1"/>
      <p:bldP spid="11282" grpId="0" bldLvl="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7" name="图片 6"/>
          <p:cNvPicPr>
            <a:picLocks noChangeAspect="1" noChangeArrowheads="1"/>
          </p:cNvPicPr>
          <p:nvPr/>
        </p:nvPicPr>
        <p:blipFill>
          <a:blip r:embed="rId2" cstate="print"/>
          <a:srcRect l="14134" t="13739" r="10732" b="13994"/>
          <a:stretch>
            <a:fillRect/>
          </a:stretch>
        </p:blipFill>
        <p:spPr bwMode="auto">
          <a:xfrm>
            <a:off x="78824" y="23812"/>
            <a:ext cx="12079287" cy="6834187"/>
          </a:xfrm>
          <a:prstGeom prst="rect">
            <a:avLst/>
          </a:prstGeom>
          <a:blipFill dpi="0" rotWithShape="1">
            <a:blip r:embed="rId2" cstate="print"/>
            <a:srcRect l="14134" t="13739" r="10732" b="13994"/>
            <a:stretch>
              <a:fillRect/>
            </a:stretch>
          </a:blipFill>
          <a:ln w="9525">
            <a:noFill/>
            <a:miter lim="800000"/>
            <a:headEnd/>
            <a:tailEnd/>
          </a:ln>
        </p:spPr>
      </p:pic>
      <p:grpSp>
        <p:nvGrpSpPr>
          <p:cNvPr id="14338" name="Group 3"/>
          <p:cNvGrpSpPr>
            <a:grpSpLocks/>
          </p:cNvGrpSpPr>
          <p:nvPr/>
        </p:nvGrpSpPr>
        <p:grpSpPr bwMode="auto">
          <a:xfrm>
            <a:off x="1241425" y="900113"/>
            <a:ext cx="1708150" cy="442912"/>
            <a:chOff x="0" y="0"/>
            <a:chExt cx="1707701" cy="441699"/>
          </a:xfrm>
        </p:grpSpPr>
        <p:pic>
          <p:nvPicPr>
            <p:cNvPr id="14339" name="图片 11"/>
            <p:cNvPicPr>
              <a:picLocks noChangeAspect="1" noChangeArrowheads="1"/>
            </p:cNvPicPr>
            <p:nvPr/>
          </p:nvPicPr>
          <p:blipFill>
            <a:blip r:embed="rId3" cstate="print"/>
            <a:srcRect/>
            <a:stretch>
              <a:fillRect/>
            </a:stretch>
          </p:blipFill>
          <p:spPr bwMode="auto">
            <a:xfrm>
              <a:off x="0" y="0"/>
              <a:ext cx="445349" cy="441699"/>
            </a:xfrm>
            <a:prstGeom prst="rect">
              <a:avLst/>
            </a:prstGeom>
            <a:noFill/>
            <a:ln w="9525">
              <a:noFill/>
              <a:miter lim="800000"/>
              <a:headEnd/>
              <a:tailEnd/>
            </a:ln>
          </p:spPr>
        </p:pic>
        <p:sp>
          <p:nvSpPr>
            <p:cNvPr id="14340" name="文本框 12"/>
            <p:cNvSpPr>
              <a:spLocks noChangeArrowheads="1"/>
            </p:cNvSpPr>
            <p:nvPr/>
          </p:nvSpPr>
          <p:spPr bwMode="auto">
            <a:xfrm>
              <a:off x="447714" y="28338"/>
              <a:ext cx="1259987" cy="399014"/>
            </a:xfrm>
            <a:prstGeom prst="rect">
              <a:avLst/>
            </a:prstGeom>
            <a:noFill/>
            <a:ln w="9525">
              <a:noFill/>
              <a:miter lim="800000"/>
              <a:headEnd/>
              <a:tailEnd/>
            </a:ln>
          </p:spPr>
          <p:txBody>
            <a:bodyPr>
              <a:spAutoFit/>
            </a:bodyPr>
            <a:lstStyle/>
            <a:p>
              <a:r>
                <a:rPr lang="zh-CN" altLang="en-US" sz="2000" b="1" dirty="0">
                  <a:solidFill>
                    <a:schemeClr val="bg1"/>
                  </a:solidFill>
                  <a:latin typeface="微软雅黑" pitchFamily="34" charset="-122"/>
                  <a:ea typeface="微软雅黑" pitchFamily="34" charset="-122"/>
                  <a:sym typeface="微软雅黑" pitchFamily="34" charset="-122"/>
                </a:rPr>
                <a:t>结束语</a:t>
              </a:r>
              <a:endParaRPr lang="zh-CN" altLang="en-US" dirty="0"/>
            </a:p>
          </p:txBody>
        </p:sp>
      </p:grpSp>
      <p:pic>
        <p:nvPicPr>
          <p:cNvPr id="14341" name="图片 13"/>
          <p:cNvPicPr>
            <a:picLocks noChangeAspect="1" noChangeArrowheads="1"/>
          </p:cNvPicPr>
          <p:nvPr/>
        </p:nvPicPr>
        <p:blipFill>
          <a:blip r:embed="rId4" cstate="print"/>
          <a:srcRect l="21703" t="82581" r="42166"/>
          <a:stretch>
            <a:fillRect/>
          </a:stretch>
        </p:blipFill>
        <p:spPr bwMode="auto">
          <a:xfrm>
            <a:off x="757238" y="5313363"/>
            <a:ext cx="3878262" cy="1193800"/>
          </a:xfrm>
          <a:prstGeom prst="rect">
            <a:avLst/>
          </a:prstGeom>
          <a:noFill/>
          <a:ln w="9525">
            <a:noFill/>
            <a:miter lim="800000"/>
            <a:headEnd/>
            <a:tailEnd/>
          </a:ln>
        </p:spPr>
      </p:pic>
      <p:pic>
        <p:nvPicPr>
          <p:cNvPr id="14342" name="图片 7"/>
          <p:cNvPicPr>
            <a:picLocks noChangeAspect="1" noChangeArrowheads="1"/>
          </p:cNvPicPr>
          <p:nvPr/>
        </p:nvPicPr>
        <p:blipFill>
          <a:blip r:embed="rId5" cstate="print"/>
          <a:srcRect l="33855" t="893"/>
          <a:stretch>
            <a:fillRect/>
          </a:stretch>
        </p:blipFill>
        <p:spPr bwMode="auto">
          <a:xfrm>
            <a:off x="10109200" y="4670425"/>
            <a:ext cx="1887538" cy="1836738"/>
          </a:xfrm>
          <a:prstGeom prst="rect">
            <a:avLst/>
          </a:prstGeom>
          <a:noFill/>
          <a:ln w="9525">
            <a:noFill/>
            <a:miter lim="800000"/>
            <a:headEnd/>
            <a:tailEnd/>
          </a:ln>
        </p:spPr>
      </p:pic>
      <p:pic>
        <p:nvPicPr>
          <p:cNvPr id="14343" name="图片 9"/>
          <p:cNvPicPr>
            <a:picLocks noChangeAspect="1" noChangeArrowheads="1"/>
          </p:cNvPicPr>
          <p:nvPr/>
        </p:nvPicPr>
        <p:blipFill>
          <a:blip r:embed="rId6" cstate="print"/>
          <a:srcRect l="10100" t="79311" r="74771" b="687"/>
          <a:stretch>
            <a:fillRect/>
          </a:stretch>
        </p:blipFill>
        <p:spPr bwMode="auto">
          <a:xfrm>
            <a:off x="1654175" y="5681663"/>
            <a:ext cx="977900" cy="825500"/>
          </a:xfrm>
          <a:prstGeom prst="rect">
            <a:avLst/>
          </a:prstGeom>
          <a:noFill/>
          <a:ln w="9525">
            <a:noFill/>
            <a:miter lim="800000"/>
            <a:headEnd/>
            <a:tailEnd/>
          </a:ln>
        </p:spPr>
      </p:pic>
      <p:sp>
        <p:nvSpPr>
          <p:cNvPr id="3" name="TextBox 2"/>
          <p:cNvSpPr txBox="1"/>
          <p:nvPr/>
        </p:nvSpPr>
        <p:spPr>
          <a:xfrm>
            <a:off x="3043718" y="2379700"/>
            <a:ext cx="5827236" cy="1446550"/>
          </a:xfrm>
          <a:prstGeom prst="rect">
            <a:avLst/>
          </a:prstGeom>
          <a:noFill/>
        </p:spPr>
        <p:txBody>
          <a:bodyPr wrap="none" rtlCol="0">
            <a:spAutoFit/>
          </a:bodyPr>
          <a:lstStyle/>
          <a:p>
            <a:r>
              <a:rPr lang="zh-CN" altLang="en-US" sz="8800" dirty="0" smtClean="0">
                <a:solidFill>
                  <a:schemeClr val="bg1"/>
                </a:solidFill>
              </a:rPr>
              <a:t>谢谢大家！</a:t>
            </a:r>
            <a:endParaRPr lang="zh-CN" altLang="en-US" sz="8800" dirty="0">
              <a:solidFill>
                <a:schemeClr val="bg1"/>
              </a:solidFill>
            </a:endParaRPr>
          </a:p>
        </p:txBody>
      </p:sp>
    </p:spTree>
  </p:cSld>
  <p:clrMapOvr>
    <a:masterClrMapping/>
  </p:clrMapOvr>
  <p:transition spd="slow" advClick="0" advTm="0">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5" name="图片 6"/>
          <p:cNvPicPr>
            <a:picLocks noChangeAspect="1" noChangeArrowheads="1"/>
          </p:cNvPicPr>
          <p:nvPr/>
        </p:nvPicPr>
        <p:blipFill>
          <a:blip r:embed="rId2" cstate="print"/>
          <a:srcRect l="14134" t="13739" r="10732" b="13994"/>
          <a:stretch>
            <a:fillRect/>
          </a:stretch>
        </p:blipFill>
        <p:spPr bwMode="auto">
          <a:xfrm>
            <a:off x="21942" y="25718"/>
            <a:ext cx="12079287" cy="6834187"/>
          </a:xfrm>
          <a:prstGeom prst="rect">
            <a:avLst/>
          </a:prstGeom>
          <a:blipFill dpi="0" rotWithShape="1">
            <a:blip r:embed="rId2" cstate="print"/>
            <a:srcRect l="14134" t="13739" r="10732" b="13994"/>
            <a:stretch>
              <a:fillRect/>
            </a:stretch>
          </a:blipFill>
          <a:ln w="9525">
            <a:noFill/>
            <a:miter lim="800000"/>
            <a:headEnd/>
            <a:tailEnd/>
          </a:ln>
        </p:spPr>
      </p:pic>
      <p:grpSp>
        <p:nvGrpSpPr>
          <p:cNvPr id="6146" name="Group 3"/>
          <p:cNvGrpSpPr>
            <a:grpSpLocks/>
          </p:cNvGrpSpPr>
          <p:nvPr/>
        </p:nvGrpSpPr>
        <p:grpSpPr bwMode="auto">
          <a:xfrm>
            <a:off x="1241425" y="900113"/>
            <a:ext cx="1887538" cy="442912"/>
            <a:chOff x="0" y="0"/>
            <a:chExt cx="1888005" cy="441699"/>
          </a:xfrm>
        </p:grpSpPr>
        <p:pic>
          <p:nvPicPr>
            <p:cNvPr id="6147" name="图片 11"/>
            <p:cNvPicPr>
              <a:picLocks noChangeAspect="1" noChangeArrowheads="1"/>
            </p:cNvPicPr>
            <p:nvPr/>
          </p:nvPicPr>
          <p:blipFill>
            <a:blip r:embed="rId3" cstate="print"/>
            <a:srcRect/>
            <a:stretch>
              <a:fillRect/>
            </a:stretch>
          </p:blipFill>
          <p:spPr bwMode="auto">
            <a:xfrm>
              <a:off x="0" y="0"/>
              <a:ext cx="445349" cy="441699"/>
            </a:xfrm>
            <a:prstGeom prst="rect">
              <a:avLst/>
            </a:prstGeom>
            <a:noFill/>
            <a:ln w="9525">
              <a:noFill/>
              <a:miter lim="800000"/>
              <a:headEnd/>
              <a:tailEnd/>
            </a:ln>
          </p:spPr>
        </p:pic>
        <p:sp>
          <p:nvSpPr>
            <p:cNvPr id="6148" name="文本框 12"/>
            <p:cNvSpPr>
              <a:spLocks noChangeArrowheads="1"/>
            </p:cNvSpPr>
            <p:nvPr/>
          </p:nvSpPr>
          <p:spPr bwMode="auto">
            <a:xfrm>
              <a:off x="447714" y="28338"/>
              <a:ext cx="1440291" cy="399014"/>
            </a:xfrm>
            <a:prstGeom prst="rect">
              <a:avLst/>
            </a:prstGeom>
            <a:noFill/>
            <a:ln w="9525">
              <a:noFill/>
              <a:miter lim="800000"/>
              <a:headEnd/>
              <a:tailEnd/>
            </a:ln>
          </p:spPr>
          <p:txBody>
            <a:bodyPr>
              <a:spAutoFit/>
            </a:bodyPr>
            <a:lstStyle/>
            <a:p>
              <a:r>
                <a:rPr lang="zh-CN" altLang="en-US" sz="2000" b="1" dirty="0">
                  <a:solidFill>
                    <a:schemeClr val="bg1"/>
                  </a:solidFill>
                  <a:latin typeface="微软雅黑" pitchFamily="34" charset="-122"/>
                  <a:ea typeface="微软雅黑" pitchFamily="34" charset="-122"/>
                  <a:sym typeface="微软雅黑" pitchFamily="34" charset="-122"/>
                </a:rPr>
                <a:t>主</a:t>
              </a:r>
              <a:r>
                <a:rPr lang="zh-CN" altLang="en-US" sz="2000" b="1" dirty="0" smtClean="0">
                  <a:solidFill>
                    <a:schemeClr val="bg1"/>
                  </a:solidFill>
                  <a:latin typeface="微软雅黑" pitchFamily="34" charset="-122"/>
                  <a:ea typeface="微软雅黑" pitchFamily="34" charset="-122"/>
                  <a:sym typeface="微软雅黑" pitchFamily="34" charset="-122"/>
                </a:rPr>
                <a:t>要内容</a:t>
              </a:r>
              <a:endParaRPr lang="zh-CN" altLang="en-US" sz="2000" b="1" dirty="0">
                <a:solidFill>
                  <a:schemeClr val="bg1"/>
                </a:solidFill>
                <a:latin typeface="微软雅黑" pitchFamily="34" charset="-122"/>
                <a:ea typeface="微软雅黑" pitchFamily="34" charset="-122"/>
                <a:sym typeface="微软雅黑" pitchFamily="34" charset="-122"/>
              </a:endParaRPr>
            </a:p>
          </p:txBody>
        </p:sp>
      </p:grpSp>
      <p:pic>
        <p:nvPicPr>
          <p:cNvPr id="6149" name="图片 13"/>
          <p:cNvPicPr>
            <a:picLocks noChangeAspect="1" noChangeArrowheads="1"/>
          </p:cNvPicPr>
          <p:nvPr/>
        </p:nvPicPr>
        <p:blipFill>
          <a:blip r:embed="rId4" cstate="print"/>
          <a:srcRect l="21703" t="82581" r="42166"/>
          <a:stretch>
            <a:fillRect/>
          </a:stretch>
        </p:blipFill>
        <p:spPr bwMode="auto">
          <a:xfrm>
            <a:off x="757238" y="5313363"/>
            <a:ext cx="3878262" cy="1193800"/>
          </a:xfrm>
          <a:prstGeom prst="rect">
            <a:avLst/>
          </a:prstGeom>
          <a:noFill/>
          <a:ln w="9525">
            <a:noFill/>
            <a:miter lim="800000"/>
            <a:headEnd/>
            <a:tailEnd/>
          </a:ln>
        </p:spPr>
      </p:pic>
      <p:pic>
        <p:nvPicPr>
          <p:cNvPr id="6150" name="图片 7"/>
          <p:cNvPicPr>
            <a:picLocks noChangeAspect="1" noChangeArrowheads="1"/>
          </p:cNvPicPr>
          <p:nvPr/>
        </p:nvPicPr>
        <p:blipFill>
          <a:blip r:embed="rId5" cstate="print"/>
          <a:srcRect l="33855" t="893"/>
          <a:stretch>
            <a:fillRect/>
          </a:stretch>
        </p:blipFill>
        <p:spPr bwMode="auto">
          <a:xfrm>
            <a:off x="10109200" y="4670425"/>
            <a:ext cx="1887538" cy="1836738"/>
          </a:xfrm>
          <a:prstGeom prst="rect">
            <a:avLst/>
          </a:prstGeom>
          <a:noFill/>
          <a:ln w="9525">
            <a:noFill/>
            <a:miter lim="800000"/>
            <a:headEnd/>
            <a:tailEnd/>
          </a:ln>
        </p:spPr>
      </p:pic>
      <p:pic>
        <p:nvPicPr>
          <p:cNvPr id="6151" name="图片 9"/>
          <p:cNvPicPr>
            <a:picLocks noChangeAspect="1" noChangeArrowheads="1"/>
          </p:cNvPicPr>
          <p:nvPr/>
        </p:nvPicPr>
        <p:blipFill>
          <a:blip r:embed="rId6" cstate="print"/>
          <a:srcRect l="10100" t="79311" r="74771" b="687"/>
          <a:stretch>
            <a:fillRect/>
          </a:stretch>
        </p:blipFill>
        <p:spPr bwMode="auto">
          <a:xfrm>
            <a:off x="1654175" y="5681663"/>
            <a:ext cx="977900" cy="825500"/>
          </a:xfrm>
          <a:prstGeom prst="rect">
            <a:avLst/>
          </a:prstGeom>
          <a:noFill/>
          <a:ln w="9525">
            <a:noFill/>
            <a:miter lim="800000"/>
            <a:headEnd/>
            <a:tailEnd/>
          </a:ln>
        </p:spPr>
      </p:pic>
      <p:grpSp>
        <p:nvGrpSpPr>
          <p:cNvPr id="6153" name="Group 9"/>
          <p:cNvGrpSpPr>
            <a:grpSpLocks/>
          </p:cNvGrpSpPr>
          <p:nvPr/>
        </p:nvGrpSpPr>
        <p:grpSpPr bwMode="auto">
          <a:xfrm>
            <a:off x="4756150" y="1504950"/>
            <a:ext cx="2522538" cy="350838"/>
            <a:chOff x="0" y="0"/>
            <a:chExt cx="2523535" cy="350414"/>
          </a:xfrm>
        </p:grpSpPr>
        <p:sp>
          <p:nvSpPr>
            <p:cNvPr id="2" name="直接连接符 15"/>
            <p:cNvSpPr>
              <a:spLocks noChangeShapeType="1"/>
            </p:cNvSpPr>
            <p:nvPr/>
          </p:nvSpPr>
          <p:spPr bwMode="auto">
            <a:xfrm flipV="1">
              <a:off x="1295295" y="15173"/>
              <a:ext cx="1" cy="335241"/>
            </a:xfrm>
            <a:prstGeom prst="line">
              <a:avLst/>
            </a:prstGeom>
            <a:noFill/>
            <a:ln w="28575">
              <a:solidFill>
                <a:srgbClr val="E93C3F"/>
              </a:solidFill>
              <a:miter lim="800000"/>
              <a:headEnd/>
              <a:tailEnd/>
            </a:ln>
          </p:spPr>
          <p:txBody>
            <a:bodyPr/>
            <a:lstStyle/>
            <a:p>
              <a:endParaRPr lang="zh-CN" altLang="en-US"/>
            </a:p>
          </p:txBody>
        </p:sp>
        <p:sp>
          <p:nvSpPr>
            <p:cNvPr id="6154" name="直接连接符 16"/>
            <p:cNvSpPr>
              <a:spLocks noChangeShapeType="1"/>
            </p:cNvSpPr>
            <p:nvPr/>
          </p:nvSpPr>
          <p:spPr bwMode="auto">
            <a:xfrm>
              <a:off x="0" y="0"/>
              <a:ext cx="2523535" cy="16481"/>
            </a:xfrm>
            <a:prstGeom prst="line">
              <a:avLst/>
            </a:prstGeom>
            <a:noFill/>
            <a:ln w="28575">
              <a:solidFill>
                <a:srgbClr val="E93C3F"/>
              </a:solidFill>
              <a:miter lim="800000"/>
              <a:headEnd/>
              <a:tailEnd/>
            </a:ln>
          </p:spPr>
          <p:txBody>
            <a:bodyPr/>
            <a:lstStyle/>
            <a:p>
              <a:endParaRPr lang="zh-CN" altLang="en-US"/>
            </a:p>
          </p:txBody>
        </p:sp>
      </p:grpSp>
      <p:grpSp>
        <p:nvGrpSpPr>
          <p:cNvPr id="6156" name="Group 12"/>
          <p:cNvGrpSpPr>
            <a:grpSpLocks/>
          </p:cNvGrpSpPr>
          <p:nvPr/>
        </p:nvGrpSpPr>
        <p:grpSpPr bwMode="auto">
          <a:xfrm>
            <a:off x="8015288" y="3227388"/>
            <a:ext cx="315912" cy="617537"/>
            <a:chOff x="0" y="0"/>
            <a:chExt cx="316597" cy="617962"/>
          </a:xfrm>
        </p:grpSpPr>
        <p:sp>
          <p:nvSpPr>
            <p:cNvPr id="3" name="直接连接符 18"/>
            <p:cNvSpPr>
              <a:spLocks noChangeShapeType="1"/>
            </p:cNvSpPr>
            <p:nvPr/>
          </p:nvSpPr>
          <p:spPr bwMode="auto">
            <a:xfrm>
              <a:off x="0" y="308981"/>
              <a:ext cx="316597" cy="2068"/>
            </a:xfrm>
            <a:prstGeom prst="line">
              <a:avLst/>
            </a:prstGeom>
            <a:noFill/>
            <a:ln w="28575">
              <a:solidFill>
                <a:srgbClr val="67CDCC"/>
              </a:solidFill>
              <a:miter lim="800000"/>
              <a:headEnd/>
              <a:tailEnd/>
            </a:ln>
          </p:spPr>
          <p:txBody>
            <a:bodyPr/>
            <a:lstStyle/>
            <a:p>
              <a:endParaRPr lang="zh-CN" altLang="en-US"/>
            </a:p>
          </p:txBody>
        </p:sp>
        <p:sp>
          <p:nvSpPr>
            <p:cNvPr id="6157" name="直接连接符 19"/>
            <p:cNvSpPr>
              <a:spLocks noChangeShapeType="1"/>
            </p:cNvSpPr>
            <p:nvPr/>
          </p:nvSpPr>
          <p:spPr bwMode="auto">
            <a:xfrm>
              <a:off x="316597" y="0"/>
              <a:ext cx="1" cy="617962"/>
            </a:xfrm>
            <a:prstGeom prst="line">
              <a:avLst/>
            </a:prstGeom>
            <a:noFill/>
            <a:ln w="28575">
              <a:solidFill>
                <a:srgbClr val="67CDCC"/>
              </a:solidFill>
              <a:miter lim="800000"/>
              <a:headEnd/>
              <a:tailEnd/>
            </a:ln>
          </p:spPr>
          <p:txBody>
            <a:bodyPr/>
            <a:lstStyle/>
            <a:p>
              <a:endParaRPr lang="zh-CN" altLang="en-US"/>
            </a:p>
          </p:txBody>
        </p:sp>
      </p:grpSp>
      <p:grpSp>
        <p:nvGrpSpPr>
          <p:cNvPr id="6159" name="Group 15"/>
          <p:cNvGrpSpPr>
            <a:grpSpLocks/>
          </p:cNvGrpSpPr>
          <p:nvPr/>
        </p:nvGrpSpPr>
        <p:grpSpPr bwMode="auto">
          <a:xfrm>
            <a:off x="7712075" y="4656138"/>
            <a:ext cx="619125" cy="617537"/>
            <a:chOff x="0" y="0"/>
            <a:chExt cx="620291" cy="617962"/>
          </a:xfrm>
        </p:grpSpPr>
        <p:sp>
          <p:nvSpPr>
            <p:cNvPr id="4" name="直接连接符 21"/>
            <p:cNvSpPr>
              <a:spLocks noChangeShapeType="1"/>
            </p:cNvSpPr>
            <p:nvPr/>
          </p:nvSpPr>
          <p:spPr bwMode="auto">
            <a:xfrm>
              <a:off x="0" y="311049"/>
              <a:ext cx="620291" cy="1"/>
            </a:xfrm>
            <a:prstGeom prst="line">
              <a:avLst/>
            </a:prstGeom>
            <a:noFill/>
            <a:ln w="28575">
              <a:solidFill>
                <a:srgbClr val="046589"/>
              </a:solidFill>
              <a:miter lim="800000"/>
              <a:headEnd/>
              <a:tailEnd/>
            </a:ln>
          </p:spPr>
          <p:txBody>
            <a:bodyPr/>
            <a:lstStyle/>
            <a:p>
              <a:endParaRPr lang="zh-CN" altLang="en-US"/>
            </a:p>
          </p:txBody>
        </p:sp>
        <p:sp>
          <p:nvSpPr>
            <p:cNvPr id="6160" name="直接连接符 22"/>
            <p:cNvSpPr>
              <a:spLocks noChangeShapeType="1"/>
            </p:cNvSpPr>
            <p:nvPr/>
          </p:nvSpPr>
          <p:spPr bwMode="auto">
            <a:xfrm>
              <a:off x="620291" y="0"/>
              <a:ext cx="1" cy="617962"/>
            </a:xfrm>
            <a:prstGeom prst="line">
              <a:avLst/>
            </a:prstGeom>
            <a:noFill/>
            <a:ln w="28575">
              <a:solidFill>
                <a:srgbClr val="046589"/>
              </a:solidFill>
              <a:miter lim="800000"/>
              <a:headEnd/>
              <a:tailEnd/>
            </a:ln>
          </p:spPr>
          <p:txBody>
            <a:bodyPr/>
            <a:lstStyle/>
            <a:p>
              <a:endParaRPr lang="zh-CN" altLang="en-US"/>
            </a:p>
          </p:txBody>
        </p:sp>
      </p:grpSp>
      <p:grpSp>
        <p:nvGrpSpPr>
          <p:cNvPr id="6162" name="Group 18"/>
          <p:cNvGrpSpPr>
            <a:grpSpLocks/>
          </p:cNvGrpSpPr>
          <p:nvPr/>
        </p:nvGrpSpPr>
        <p:grpSpPr bwMode="auto">
          <a:xfrm>
            <a:off x="3748088" y="3227388"/>
            <a:ext cx="336550" cy="617537"/>
            <a:chOff x="0" y="0"/>
            <a:chExt cx="335954" cy="617962"/>
          </a:xfrm>
        </p:grpSpPr>
        <p:sp>
          <p:nvSpPr>
            <p:cNvPr id="5" name="直接连接符 24"/>
            <p:cNvSpPr>
              <a:spLocks noChangeShapeType="1"/>
            </p:cNvSpPr>
            <p:nvPr/>
          </p:nvSpPr>
          <p:spPr bwMode="auto">
            <a:xfrm>
              <a:off x="19357" y="306913"/>
              <a:ext cx="316597" cy="2068"/>
            </a:xfrm>
            <a:prstGeom prst="line">
              <a:avLst/>
            </a:prstGeom>
            <a:noFill/>
            <a:ln w="28575">
              <a:solidFill>
                <a:srgbClr val="F86817"/>
              </a:solidFill>
              <a:miter lim="800000"/>
              <a:headEnd/>
              <a:tailEnd/>
            </a:ln>
          </p:spPr>
          <p:txBody>
            <a:bodyPr/>
            <a:lstStyle/>
            <a:p>
              <a:endParaRPr lang="zh-CN" altLang="en-US"/>
            </a:p>
          </p:txBody>
        </p:sp>
        <p:sp>
          <p:nvSpPr>
            <p:cNvPr id="6163" name="直接连接符 25"/>
            <p:cNvSpPr>
              <a:spLocks noChangeShapeType="1"/>
            </p:cNvSpPr>
            <p:nvPr/>
          </p:nvSpPr>
          <p:spPr bwMode="auto">
            <a:xfrm>
              <a:off x="0" y="0"/>
              <a:ext cx="1" cy="617962"/>
            </a:xfrm>
            <a:prstGeom prst="line">
              <a:avLst/>
            </a:prstGeom>
            <a:noFill/>
            <a:ln w="28575">
              <a:solidFill>
                <a:srgbClr val="F86817"/>
              </a:solidFill>
              <a:miter lim="800000"/>
              <a:headEnd/>
              <a:tailEnd/>
            </a:ln>
          </p:spPr>
          <p:txBody>
            <a:bodyPr/>
            <a:lstStyle/>
            <a:p>
              <a:endParaRPr lang="zh-CN" altLang="en-US"/>
            </a:p>
          </p:txBody>
        </p:sp>
      </p:grpSp>
      <p:grpSp>
        <p:nvGrpSpPr>
          <p:cNvPr id="6165" name="Group 21"/>
          <p:cNvGrpSpPr>
            <a:grpSpLocks/>
          </p:cNvGrpSpPr>
          <p:nvPr/>
        </p:nvGrpSpPr>
        <p:grpSpPr bwMode="auto">
          <a:xfrm>
            <a:off x="3748088" y="4656138"/>
            <a:ext cx="620712" cy="617537"/>
            <a:chOff x="0" y="0"/>
            <a:chExt cx="620291" cy="617962"/>
          </a:xfrm>
        </p:grpSpPr>
        <p:sp>
          <p:nvSpPr>
            <p:cNvPr id="6" name="直接连接符 27"/>
            <p:cNvSpPr>
              <a:spLocks noChangeShapeType="1"/>
            </p:cNvSpPr>
            <p:nvPr/>
          </p:nvSpPr>
          <p:spPr bwMode="auto">
            <a:xfrm>
              <a:off x="0" y="328231"/>
              <a:ext cx="620291" cy="1"/>
            </a:xfrm>
            <a:prstGeom prst="line">
              <a:avLst/>
            </a:prstGeom>
            <a:noFill/>
            <a:ln w="28575">
              <a:solidFill>
                <a:srgbClr val="D6BF00"/>
              </a:solidFill>
              <a:miter lim="800000"/>
              <a:headEnd/>
              <a:tailEnd/>
            </a:ln>
          </p:spPr>
          <p:txBody>
            <a:bodyPr/>
            <a:lstStyle/>
            <a:p>
              <a:endParaRPr lang="zh-CN" altLang="en-US"/>
            </a:p>
          </p:txBody>
        </p:sp>
        <p:sp>
          <p:nvSpPr>
            <p:cNvPr id="6166" name="直接连接符 28"/>
            <p:cNvSpPr>
              <a:spLocks noChangeShapeType="1"/>
            </p:cNvSpPr>
            <p:nvPr/>
          </p:nvSpPr>
          <p:spPr bwMode="auto">
            <a:xfrm>
              <a:off x="0" y="0"/>
              <a:ext cx="1" cy="617962"/>
            </a:xfrm>
            <a:prstGeom prst="line">
              <a:avLst/>
            </a:prstGeom>
            <a:noFill/>
            <a:ln w="28575">
              <a:solidFill>
                <a:srgbClr val="D6BF00"/>
              </a:solidFill>
              <a:miter lim="800000"/>
              <a:headEnd/>
              <a:tailEnd/>
            </a:ln>
          </p:spPr>
          <p:txBody>
            <a:bodyPr/>
            <a:lstStyle/>
            <a:p>
              <a:endParaRPr lang="zh-CN" altLang="en-US"/>
            </a:p>
          </p:txBody>
        </p:sp>
      </p:grpSp>
      <p:sp>
        <p:nvSpPr>
          <p:cNvPr id="6168" name="矩形 29"/>
          <p:cNvSpPr>
            <a:spLocks noChangeArrowheads="1"/>
          </p:cNvSpPr>
          <p:nvPr/>
        </p:nvSpPr>
        <p:spPr bwMode="auto">
          <a:xfrm>
            <a:off x="4951947" y="797064"/>
            <a:ext cx="2546350" cy="707886"/>
          </a:xfrm>
          <a:prstGeom prst="rect">
            <a:avLst/>
          </a:prstGeom>
          <a:noFill/>
          <a:ln w="9525">
            <a:noFill/>
            <a:miter lim="800000"/>
            <a:headEnd/>
            <a:tailEnd/>
          </a:ln>
        </p:spPr>
        <p:txBody>
          <a:bodyPr>
            <a:spAutoFit/>
          </a:bodyPr>
          <a:lstStyle/>
          <a:p>
            <a:r>
              <a:rPr lang="zh-CN" altLang="en-US" sz="4000" dirty="0">
                <a:solidFill>
                  <a:schemeClr val="bg1"/>
                </a:solidFill>
                <a:latin typeface="微软雅黑" pitchFamily="34" charset="-122"/>
                <a:ea typeface="微软雅黑" pitchFamily="34" charset="-122"/>
                <a:sym typeface="微软雅黑" pitchFamily="34" charset="-122"/>
              </a:rPr>
              <a:t>问题定义</a:t>
            </a:r>
            <a:endParaRPr lang="zh-CN" altLang="en-US" sz="4000" dirty="0">
              <a:solidFill>
                <a:schemeClr val="bg1"/>
              </a:solidFill>
              <a:latin typeface="Calibri" pitchFamily="34" charset="0"/>
              <a:sym typeface="宋体" pitchFamily="2" charset="-122"/>
            </a:endParaRPr>
          </a:p>
        </p:txBody>
      </p:sp>
      <p:sp>
        <p:nvSpPr>
          <p:cNvPr id="6169" name="矩形 30"/>
          <p:cNvSpPr>
            <a:spLocks noChangeArrowheads="1"/>
          </p:cNvSpPr>
          <p:nvPr/>
        </p:nvSpPr>
        <p:spPr bwMode="auto">
          <a:xfrm>
            <a:off x="8423137" y="3149369"/>
            <a:ext cx="2547938" cy="769441"/>
          </a:xfrm>
          <a:prstGeom prst="rect">
            <a:avLst/>
          </a:prstGeom>
          <a:noFill/>
          <a:ln w="9525">
            <a:noFill/>
            <a:miter lim="800000"/>
            <a:headEnd/>
            <a:tailEnd/>
          </a:ln>
        </p:spPr>
        <p:txBody>
          <a:bodyPr>
            <a:spAutoFit/>
          </a:bodyPr>
          <a:lstStyle/>
          <a:p>
            <a:r>
              <a:rPr lang="zh-CN" altLang="en-US" sz="4400" b="1" dirty="0" smtClean="0">
                <a:solidFill>
                  <a:schemeClr val="bg1"/>
                </a:solidFill>
              </a:rPr>
              <a:t>参考文献</a:t>
            </a:r>
            <a:endParaRPr lang="zh-CN" altLang="en-US" sz="4400" b="1" dirty="0">
              <a:solidFill>
                <a:schemeClr val="bg1"/>
              </a:solidFill>
            </a:endParaRPr>
          </a:p>
        </p:txBody>
      </p:sp>
      <p:sp>
        <p:nvSpPr>
          <p:cNvPr id="6170" name="矩形 31"/>
          <p:cNvSpPr>
            <a:spLocks noChangeArrowheads="1"/>
          </p:cNvSpPr>
          <p:nvPr/>
        </p:nvSpPr>
        <p:spPr bwMode="auto">
          <a:xfrm>
            <a:off x="8502650" y="4627563"/>
            <a:ext cx="2547938" cy="707886"/>
          </a:xfrm>
          <a:prstGeom prst="rect">
            <a:avLst/>
          </a:prstGeom>
          <a:noFill/>
          <a:ln w="9525">
            <a:noFill/>
            <a:miter lim="800000"/>
            <a:headEnd/>
            <a:tailEnd/>
          </a:ln>
        </p:spPr>
        <p:txBody>
          <a:bodyPr>
            <a:spAutoFit/>
          </a:bodyPr>
          <a:lstStyle/>
          <a:p>
            <a:r>
              <a:rPr lang="zh-CN" altLang="en-US" sz="4000" b="1" dirty="0" smtClean="0">
                <a:solidFill>
                  <a:schemeClr val="bg1"/>
                </a:solidFill>
              </a:rPr>
              <a:t>头脑风暴</a:t>
            </a:r>
            <a:endParaRPr lang="zh-CN" altLang="en-US" sz="4000" b="1" dirty="0">
              <a:solidFill>
                <a:schemeClr val="bg1"/>
              </a:solidFill>
            </a:endParaRPr>
          </a:p>
        </p:txBody>
      </p:sp>
      <p:sp>
        <p:nvSpPr>
          <p:cNvPr id="6171" name="矩形 32"/>
          <p:cNvSpPr>
            <a:spLocks noChangeArrowheads="1"/>
          </p:cNvSpPr>
          <p:nvPr/>
        </p:nvSpPr>
        <p:spPr bwMode="auto">
          <a:xfrm>
            <a:off x="986008" y="3183247"/>
            <a:ext cx="2940050" cy="707886"/>
          </a:xfrm>
          <a:prstGeom prst="rect">
            <a:avLst/>
          </a:prstGeom>
          <a:noFill/>
          <a:ln w="9525">
            <a:noFill/>
            <a:miter lim="800000"/>
            <a:headEnd/>
            <a:tailEnd/>
          </a:ln>
        </p:spPr>
        <p:txBody>
          <a:bodyPr wrap="square">
            <a:spAutoFit/>
          </a:bodyPr>
          <a:lstStyle/>
          <a:p>
            <a:r>
              <a:rPr lang="zh-CN" altLang="en-US" sz="4000" b="1" dirty="0" smtClean="0">
                <a:solidFill>
                  <a:schemeClr val="bg1"/>
                </a:solidFill>
              </a:rPr>
              <a:t>回顾与评价</a:t>
            </a:r>
            <a:endParaRPr lang="zh-CN" altLang="en-US" sz="4000" b="1" dirty="0">
              <a:solidFill>
                <a:schemeClr val="bg1"/>
              </a:solidFill>
            </a:endParaRPr>
          </a:p>
        </p:txBody>
      </p:sp>
      <p:sp>
        <p:nvSpPr>
          <p:cNvPr id="6172" name="矩形 33"/>
          <p:cNvSpPr>
            <a:spLocks noChangeArrowheads="1"/>
          </p:cNvSpPr>
          <p:nvPr/>
        </p:nvSpPr>
        <p:spPr bwMode="auto">
          <a:xfrm>
            <a:off x="1551782" y="4623491"/>
            <a:ext cx="2546350" cy="646331"/>
          </a:xfrm>
          <a:prstGeom prst="rect">
            <a:avLst/>
          </a:prstGeom>
          <a:noFill/>
          <a:ln w="9525">
            <a:noFill/>
            <a:miter lim="800000"/>
            <a:headEnd/>
            <a:tailEnd/>
          </a:ln>
        </p:spPr>
        <p:txBody>
          <a:bodyPr>
            <a:spAutoFit/>
          </a:bodyPr>
          <a:lstStyle/>
          <a:p>
            <a:r>
              <a:rPr lang="zh-CN" altLang="en-US" sz="3600" b="1" dirty="0">
                <a:solidFill>
                  <a:schemeClr val="bg1"/>
                </a:solidFill>
                <a:latin typeface="微软雅黑" pitchFamily="34" charset="-122"/>
                <a:ea typeface="微软雅黑" pitchFamily="34" charset="-122"/>
                <a:sym typeface="微软雅黑" pitchFamily="34" charset="-122"/>
              </a:rPr>
              <a:t>具体算法</a:t>
            </a:r>
            <a:endParaRPr lang="zh-CN" altLang="en-US" sz="4800" b="1" dirty="0">
              <a:solidFill>
                <a:schemeClr val="bg1"/>
              </a:solidFill>
            </a:endParaRPr>
          </a:p>
        </p:txBody>
      </p:sp>
      <p:grpSp>
        <p:nvGrpSpPr>
          <p:cNvPr id="6173" name="Group 29"/>
          <p:cNvGrpSpPr>
            <a:grpSpLocks/>
          </p:cNvGrpSpPr>
          <p:nvPr/>
        </p:nvGrpSpPr>
        <p:grpSpPr bwMode="auto">
          <a:xfrm>
            <a:off x="5280025" y="1889125"/>
            <a:ext cx="1541463" cy="1357313"/>
            <a:chOff x="0" y="0"/>
            <a:chExt cx="1542601" cy="1357809"/>
          </a:xfrm>
        </p:grpSpPr>
        <p:sp>
          <p:nvSpPr>
            <p:cNvPr id="7" name="Freeform 5"/>
            <p:cNvSpPr>
              <a:spLocks noChangeArrowheads="1"/>
            </p:cNvSpPr>
            <p:nvPr/>
          </p:nvSpPr>
          <p:spPr bwMode="auto">
            <a:xfrm rot="-150795">
              <a:off x="0" y="0"/>
              <a:ext cx="1542601" cy="1357809"/>
            </a:xfrm>
            <a:custGeom>
              <a:avLst/>
              <a:gdLst/>
              <a:ahLst/>
              <a:cxnLst>
                <a:cxn ang="0">
                  <a:pos x="138" y="500"/>
                </a:cxn>
                <a:cxn ang="0">
                  <a:pos x="0" y="246"/>
                </a:cxn>
                <a:cxn ang="0">
                  <a:pos x="152" y="0"/>
                </a:cxn>
                <a:cxn ang="0">
                  <a:pos x="438" y="9"/>
                </a:cxn>
                <a:cxn ang="0">
                  <a:pos x="576" y="263"/>
                </a:cxn>
                <a:cxn ang="0">
                  <a:pos x="424" y="507"/>
                </a:cxn>
                <a:cxn ang="0">
                  <a:pos x="138" y="500"/>
                </a:cxn>
              </a:cxnLst>
              <a:rect l="0" t="0" r="r" b="b"/>
              <a:pathLst>
                <a:path w="576" h="507">
                  <a:moveTo>
                    <a:pt x="138" y="500"/>
                  </a:moveTo>
                  <a:lnTo>
                    <a:pt x="0" y="246"/>
                  </a:lnTo>
                  <a:lnTo>
                    <a:pt x="152" y="0"/>
                  </a:lnTo>
                  <a:lnTo>
                    <a:pt x="438" y="9"/>
                  </a:lnTo>
                  <a:lnTo>
                    <a:pt x="576" y="263"/>
                  </a:lnTo>
                  <a:lnTo>
                    <a:pt x="424" y="507"/>
                  </a:lnTo>
                  <a:lnTo>
                    <a:pt x="138" y="500"/>
                  </a:lnTo>
                  <a:close/>
                </a:path>
              </a:pathLst>
            </a:custGeom>
            <a:solidFill>
              <a:srgbClr val="E93C3F"/>
            </a:solidFill>
            <a:ln w="9525">
              <a:noFill/>
              <a:round/>
              <a:headEnd/>
              <a:tailEnd/>
            </a:ln>
          </p:spPr>
          <p:txBody>
            <a:bodyPr/>
            <a:lstStyle/>
            <a:p>
              <a:endParaRPr lang="zh-CN" altLang="en-US"/>
            </a:p>
          </p:txBody>
        </p:sp>
        <p:sp>
          <p:nvSpPr>
            <p:cNvPr id="6174" name="文本框 36"/>
            <p:cNvSpPr>
              <a:spLocks noChangeArrowheads="1"/>
            </p:cNvSpPr>
            <p:nvPr/>
          </p:nvSpPr>
          <p:spPr bwMode="auto">
            <a:xfrm>
              <a:off x="379888" y="302328"/>
              <a:ext cx="735011" cy="584775"/>
            </a:xfrm>
            <a:prstGeom prst="rect">
              <a:avLst/>
            </a:prstGeom>
            <a:noFill/>
            <a:ln w="9525">
              <a:noFill/>
              <a:miter lim="800000"/>
              <a:headEnd/>
              <a:tailEnd/>
            </a:ln>
          </p:spPr>
          <p:txBody>
            <a:bodyPr>
              <a:spAutoFit/>
            </a:bodyPr>
            <a:lstStyle/>
            <a:p>
              <a:r>
                <a:rPr lang="en-US" altLang="zh-CN" sz="3200" b="1">
                  <a:solidFill>
                    <a:srgbClr val="FFFFFF"/>
                  </a:solidFill>
                  <a:latin typeface="微软雅黑" pitchFamily="34" charset="-122"/>
                  <a:ea typeface="微软雅黑" pitchFamily="34" charset="-122"/>
                  <a:sym typeface="微软雅黑" pitchFamily="34" charset="-122"/>
                </a:rPr>
                <a:t>01</a:t>
              </a:r>
              <a:endParaRPr lang="zh-CN" altLang="en-US" sz="3200" b="1">
                <a:solidFill>
                  <a:srgbClr val="FFFFFF"/>
                </a:solidFill>
                <a:latin typeface="微软雅黑" pitchFamily="34" charset="-122"/>
                <a:ea typeface="微软雅黑" pitchFamily="34" charset="-122"/>
                <a:sym typeface="微软雅黑" pitchFamily="34" charset="-122"/>
              </a:endParaRPr>
            </a:p>
          </p:txBody>
        </p:sp>
      </p:grpSp>
      <p:grpSp>
        <p:nvGrpSpPr>
          <p:cNvPr id="6176" name="Group 32"/>
          <p:cNvGrpSpPr>
            <a:grpSpLocks/>
          </p:cNvGrpSpPr>
          <p:nvPr/>
        </p:nvGrpSpPr>
        <p:grpSpPr bwMode="auto">
          <a:xfrm>
            <a:off x="6446838" y="2651125"/>
            <a:ext cx="1489075" cy="1485900"/>
            <a:chOff x="0" y="0"/>
            <a:chExt cx="1489038" cy="1486359"/>
          </a:xfrm>
        </p:grpSpPr>
        <p:sp>
          <p:nvSpPr>
            <p:cNvPr id="8" name="Freeform 9"/>
            <p:cNvSpPr>
              <a:spLocks noChangeArrowheads="1"/>
            </p:cNvSpPr>
            <p:nvPr/>
          </p:nvSpPr>
          <p:spPr bwMode="auto">
            <a:xfrm rot="-150795">
              <a:off x="0" y="0"/>
              <a:ext cx="1489038" cy="1486359"/>
            </a:xfrm>
            <a:custGeom>
              <a:avLst/>
              <a:gdLst/>
              <a:ahLst/>
              <a:cxnLst>
                <a:cxn ang="0">
                  <a:pos x="0" y="204"/>
                </a:cxn>
                <a:cxn ang="0">
                  <a:pos x="203" y="0"/>
                </a:cxn>
                <a:cxn ang="0">
                  <a:pos x="481" y="74"/>
                </a:cxn>
                <a:cxn ang="0">
                  <a:pos x="556" y="351"/>
                </a:cxn>
                <a:cxn ang="0">
                  <a:pos x="353" y="555"/>
                </a:cxn>
                <a:cxn ang="0">
                  <a:pos x="76" y="482"/>
                </a:cxn>
                <a:cxn ang="0">
                  <a:pos x="0" y="204"/>
                </a:cxn>
              </a:cxnLst>
              <a:rect l="0" t="0" r="r" b="b"/>
              <a:pathLst>
                <a:path w="556" h="555">
                  <a:moveTo>
                    <a:pt x="0" y="204"/>
                  </a:moveTo>
                  <a:lnTo>
                    <a:pt x="203" y="0"/>
                  </a:lnTo>
                  <a:lnTo>
                    <a:pt x="481" y="74"/>
                  </a:lnTo>
                  <a:lnTo>
                    <a:pt x="556" y="351"/>
                  </a:lnTo>
                  <a:lnTo>
                    <a:pt x="353" y="555"/>
                  </a:lnTo>
                  <a:lnTo>
                    <a:pt x="76" y="482"/>
                  </a:lnTo>
                  <a:lnTo>
                    <a:pt x="0" y="204"/>
                  </a:lnTo>
                  <a:close/>
                </a:path>
              </a:pathLst>
            </a:custGeom>
            <a:solidFill>
              <a:srgbClr val="67CDCC"/>
            </a:solidFill>
            <a:ln w="9525">
              <a:noFill/>
              <a:round/>
              <a:headEnd/>
              <a:tailEnd/>
            </a:ln>
          </p:spPr>
          <p:txBody>
            <a:bodyPr/>
            <a:lstStyle/>
            <a:p>
              <a:endParaRPr lang="zh-CN" altLang="en-US"/>
            </a:p>
          </p:txBody>
        </p:sp>
        <p:sp>
          <p:nvSpPr>
            <p:cNvPr id="6177" name="文本框 39"/>
            <p:cNvSpPr>
              <a:spLocks noChangeArrowheads="1"/>
            </p:cNvSpPr>
            <p:nvPr/>
          </p:nvSpPr>
          <p:spPr bwMode="auto">
            <a:xfrm>
              <a:off x="523748" y="539578"/>
              <a:ext cx="735011" cy="584775"/>
            </a:xfrm>
            <a:prstGeom prst="rect">
              <a:avLst/>
            </a:prstGeom>
            <a:noFill/>
            <a:ln w="9525">
              <a:noFill/>
              <a:miter lim="800000"/>
              <a:headEnd/>
              <a:tailEnd/>
            </a:ln>
          </p:spPr>
          <p:txBody>
            <a:bodyPr>
              <a:spAutoFit/>
            </a:bodyPr>
            <a:lstStyle/>
            <a:p>
              <a:r>
                <a:rPr lang="en-US" altLang="zh-CN" sz="3200" b="1">
                  <a:solidFill>
                    <a:srgbClr val="FFFFFF"/>
                  </a:solidFill>
                  <a:latin typeface="微软雅黑" pitchFamily="34" charset="-122"/>
                  <a:ea typeface="微软雅黑" pitchFamily="34" charset="-122"/>
                  <a:sym typeface="微软雅黑" pitchFamily="34" charset="-122"/>
                </a:rPr>
                <a:t>02</a:t>
              </a:r>
              <a:endParaRPr lang="zh-CN" altLang="en-US" sz="3200" b="1">
                <a:solidFill>
                  <a:srgbClr val="FFFFFF"/>
                </a:solidFill>
                <a:latin typeface="微软雅黑" pitchFamily="34" charset="-122"/>
                <a:ea typeface="微软雅黑" pitchFamily="34" charset="-122"/>
                <a:sym typeface="微软雅黑" pitchFamily="34" charset="-122"/>
              </a:endParaRPr>
            </a:p>
          </p:txBody>
        </p:sp>
      </p:grpSp>
      <p:grpSp>
        <p:nvGrpSpPr>
          <p:cNvPr id="6179" name="Group 35"/>
          <p:cNvGrpSpPr>
            <a:grpSpLocks/>
          </p:cNvGrpSpPr>
          <p:nvPr/>
        </p:nvGrpSpPr>
        <p:grpSpPr bwMode="auto">
          <a:xfrm>
            <a:off x="6084888" y="3960813"/>
            <a:ext cx="1403350" cy="1535112"/>
            <a:chOff x="0" y="0"/>
            <a:chExt cx="1403338" cy="1534566"/>
          </a:xfrm>
        </p:grpSpPr>
        <p:sp>
          <p:nvSpPr>
            <p:cNvPr id="9" name="Freeform 8"/>
            <p:cNvSpPr>
              <a:spLocks noChangeArrowheads="1"/>
            </p:cNvSpPr>
            <p:nvPr/>
          </p:nvSpPr>
          <p:spPr bwMode="auto">
            <a:xfrm rot="-150795">
              <a:off x="0" y="0"/>
              <a:ext cx="1403338" cy="1534566"/>
            </a:xfrm>
            <a:custGeom>
              <a:avLst/>
              <a:gdLst/>
              <a:ahLst/>
              <a:cxnLst>
                <a:cxn ang="0">
                  <a:pos x="237" y="0"/>
                </a:cxn>
                <a:cxn ang="0">
                  <a:pos x="498" y="121"/>
                </a:cxn>
                <a:cxn ang="0">
                  <a:pos x="524" y="407"/>
                </a:cxn>
                <a:cxn ang="0">
                  <a:pos x="287" y="573"/>
                </a:cxn>
                <a:cxn ang="0">
                  <a:pos x="26" y="453"/>
                </a:cxn>
                <a:cxn ang="0">
                  <a:pos x="0" y="166"/>
                </a:cxn>
                <a:cxn ang="0">
                  <a:pos x="237" y="0"/>
                </a:cxn>
              </a:cxnLst>
              <a:rect l="0" t="0" r="r" b="b"/>
              <a:pathLst>
                <a:path w="524" h="573">
                  <a:moveTo>
                    <a:pt x="237" y="0"/>
                  </a:moveTo>
                  <a:lnTo>
                    <a:pt x="498" y="121"/>
                  </a:lnTo>
                  <a:lnTo>
                    <a:pt x="524" y="407"/>
                  </a:lnTo>
                  <a:lnTo>
                    <a:pt x="287" y="573"/>
                  </a:lnTo>
                  <a:lnTo>
                    <a:pt x="26" y="453"/>
                  </a:lnTo>
                  <a:lnTo>
                    <a:pt x="0" y="166"/>
                  </a:lnTo>
                  <a:lnTo>
                    <a:pt x="237" y="0"/>
                  </a:lnTo>
                  <a:close/>
                </a:path>
              </a:pathLst>
            </a:custGeom>
            <a:solidFill>
              <a:srgbClr val="046589"/>
            </a:solidFill>
            <a:ln w="9525">
              <a:noFill/>
              <a:round/>
              <a:headEnd/>
              <a:tailEnd/>
            </a:ln>
          </p:spPr>
          <p:txBody>
            <a:bodyPr/>
            <a:lstStyle/>
            <a:p>
              <a:endParaRPr lang="zh-CN" altLang="en-US"/>
            </a:p>
          </p:txBody>
        </p:sp>
        <p:sp>
          <p:nvSpPr>
            <p:cNvPr id="6180" name="文本框 42"/>
            <p:cNvSpPr>
              <a:spLocks noChangeArrowheads="1"/>
            </p:cNvSpPr>
            <p:nvPr/>
          </p:nvSpPr>
          <p:spPr bwMode="auto">
            <a:xfrm>
              <a:off x="369599" y="650233"/>
              <a:ext cx="735011" cy="584775"/>
            </a:xfrm>
            <a:prstGeom prst="rect">
              <a:avLst/>
            </a:prstGeom>
            <a:noFill/>
            <a:ln w="9525">
              <a:noFill/>
              <a:miter lim="800000"/>
              <a:headEnd/>
              <a:tailEnd/>
            </a:ln>
          </p:spPr>
          <p:txBody>
            <a:bodyPr>
              <a:spAutoFit/>
            </a:bodyPr>
            <a:lstStyle/>
            <a:p>
              <a:r>
                <a:rPr lang="en-US" altLang="zh-CN" sz="3200" b="1">
                  <a:solidFill>
                    <a:srgbClr val="FFFFFF"/>
                  </a:solidFill>
                  <a:latin typeface="微软雅黑" pitchFamily="34" charset="-122"/>
                  <a:ea typeface="微软雅黑" pitchFamily="34" charset="-122"/>
                  <a:sym typeface="微软雅黑" pitchFamily="34" charset="-122"/>
                </a:rPr>
                <a:t>03</a:t>
              </a:r>
              <a:endParaRPr lang="zh-CN" altLang="en-US" sz="3200" b="1">
                <a:solidFill>
                  <a:srgbClr val="FFFFFF"/>
                </a:solidFill>
                <a:latin typeface="微软雅黑" pitchFamily="34" charset="-122"/>
                <a:ea typeface="微软雅黑" pitchFamily="34" charset="-122"/>
                <a:sym typeface="微软雅黑" pitchFamily="34" charset="-122"/>
              </a:endParaRPr>
            </a:p>
          </p:txBody>
        </p:sp>
      </p:grpSp>
      <p:grpSp>
        <p:nvGrpSpPr>
          <p:cNvPr id="6182" name="Group 38"/>
          <p:cNvGrpSpPr>
            <a:grpSpLocks/>
          </p:cNvGrpSpPr>
          <p:nvPr/>
        </p:nvGrpSpPr>
        <p:grpSpPr bwMode="auto">
          <a:xfrm>
            <a:off x="4173538" y="2660650"/>
            <a:ext cx="1528762" cy="1441450"/>
            <a:chOff x="0" y="0"/>
            <a:chExt cx="1529212" cy="1440832"/>
          </a:xfrm>
        </p:grpSpPr>
        <p:sp>
          <p:nvSpPr>
            <p:cNvPr id="10" name="Freeform 6"/>
            <p:cNvSpPr>
              <a:spLocks noChangeArrowheads="1"/>
            </p:cNvSpPr>
            <p:nvPr/>
          </p:nvSpPr>
          <p:spPr bwMode="auto">
            <a:xfrm rot="-150795">
              <a:off x="0" y="0"/>
              <a:ext cx="1529212" cy="1440832"/>
            </a:xfrm>
            <a:custGeom>
              <a:avLst/>
              <a:gdLst/>
              <a:ahLst/>
              <a:cxnLst>
                <a:cxn ang="0">
                  <a:pos x="464" y="493"/>
                </a:cxn>
                <a:cxn ang="0">
                  <a:pos x="180" y="538"/>
                </a:cxn>
                <a:cxn ang="0">
                  <a:pos x="0" y="313"/>
                </a:cxn>
                <a:cxn ang="0">
                  <a:pos x="104" y="45"/>
                </a:cxn>
                <a:cxn ang="0">
                  <a:pos x="391" y="0"/>
                </a:cxn>
                <a:cxn ang="0">
                  <a:pos x="571" y="225"/>
                </a:cxn>
                <a:cxn ang="0">
                  <a:pos x="464" y="493"/>
                </a:cxn>
              </a:cxnLst>
              <a:rect l="0" t="0" r="r" b="b"/>
              <a:pathLst>
                <a:path w="571" h="538">
                  <a:moveTo>
                    <a:pt x="464" y="493"/>
                  </a:moveTo>
                  <a:lnTo>
                    <a:pt x="180" y="538"/>
                  </a:lnTo>
                  <a:lnTo>
                    <a:pt x="0" y="313"/>
                  </a:lnTo>
                  <a:lnTo>
                    <a:pt x="104" y="45"/>
                  </a:lnTo>
                  <a:lnTo>
                    <a:pt x="391" y="0"/>
                  </a:lnTo>
                  <a:lnTo>
                    <a:pt x="571" y="225"/>
                  </a:lnTo>
                  <a:lnTo>
                    <a:pt x="464" y="493"/>
                  </a:lnTo>
                  <a:close/>
                </a:path>
              </a:pathLst>
            </a:custGeom>
            <a:solidFill>
              <a:srgbClr val="F86817"/>
            </a:solidFill>
            <a:ln w="9525">
              <a:noFill/>
              <a:round/>
              <a:headEnd/>
              <a:tailEnd/>
            </a:ln>
          </p:spPr>
          <p:txBody>
            <a:bodyPr/>
            <a:lstStyle/>
            <a:p>
              <a:endParaRPr lang="zh-CN" altLang="en-US"/>
            </a:p>
          </p:txBody>
        </p:sp>
        <p:sp>
          <p:nvSpPr>
            <p:cNvPr id="6183" name="文本框 45"/>
            <p:cNvSpPr>
              <a:spLocks noChangeArrowheads="1"/>
            </p:cNvSpPr>
            <p:nvPr/>
          </p:nvSpPr>
          <p:spPr bwMode="auto">
            <a:xfrm>
              <a:off x="315093" y="529144"/>
              <a:ext cx="735011" cy="584775"/>
            </a:xfrm>
            <a:prstGeom prst="rect">
              <a:avLst/>
            </a:prstGeom>
            <a:noFill/>
            <a:ln w="9525">
              <a:noFill/>
              <a:miter lim="800000"/>
              <a:headEnd/>
              <a:tailEnd/>
            </a:ln>
          </p:spPr>
          <p:txBody>
            <a:bodyPr>
              <a:spAutoFit/>
            </a:bodyPr>
            <a:lstStyle/>
            <a:p>
              <a:r>
                <a:rPr lang="en-US" altLang="zh-CN" sz="3200" b="1">
                  <a:solidFill>
                    <a:srgbClr val="FFFFFF"/>
                  </a:solidFill>
                  <a:latin typeface="微软雅黑" pitchFamily="34" charset="-122"/>
                  <a:ea typeface="微软雅黑" pitchFamily="34" charset="-122"/>
                  <a:sym typeface="微软雅黑" pitchFamily="34" charset="-122"/>
                </a:rPr>
                <a:t>05</a:t>
              </a:r>
              <a:endParaRPr lang="zh-CN" altLang="en-US" sz="3200" b="1">
                <a:solidFill>
                  <a:srgbClr val="FFFFFF"/>
                </a:solidFill>
                <a:latin typeface="微软雅黑" pitchFamily="34" charset="-122"/>
                <a:ea typeface="微软雅黑" pitchFamily="34" charset="-122"/>
                <a:sym typeface="微软雅黑" pitchFamily="34" charset="-122"/>
              </a:endParaRPr>
            </a:p>
          </p:txBody>
        </p:sp>
      </p:grpSp>
      <p:grpSp>
        <p:nvGrpSpPr>
          <p:cNvPr id="6185" name="Group 41"/>
          <p:cNvGrpSpPr>
            <a:grpSpLocks/>
          </p:cNvGrpSpPr>
          <p:nvPr/>
        </p:nvGrpSpPr>
        <p:grpSpPr bwMode="auto">
          <a:xfrm>
            <a:off x="4625975" y="3973513"/>
            <a:ext cx="1446213" cy="1516062"/>
            <a:chOff x="0" y="0"/>
            <a:chExt cx="1446188" cy="1515819"/>
          </a:xfrm>
        </p:grpSpPr>
        <p:sp>
          <p:nvSpPr>
            <p:cNvPr id="11" name="Freeform 7"/>
            <p:cNvSpPr>
              <a:spLocks noChangeArrowheads="1"/>
            </p:cNvSpPr>
            <p:nvPr/>
          </p:nvSpPr>
          <p:spPr bwMode="auto">
            <a:xfrm rot="-150795">
              <a:off x="0" y="0"/>
              <a:ext cx="1446188" cy="1515819"/>
            </a:xfrm>
            <a:custGeom>
              <a:avLst/>
              <a:gdLst/>
              <a:ahLst/>
              <a:cxnLst>
                <a:cxn ang="0">
                  <a:pos x="540" y="185"/>
                </a:cxn>
                <a:cxn ang="0">
                  <a:pos x="490" y="467"/>
                </a:cxn>
                <a:cxn ang="0">
                  <a:pos x="220" y="566"/>
                </a:cxn>
                <a:cxn ang="0">
                  <a:pos x="0" y="381"/>
                </a:cxn>
                <a:cxn ang="0">
                  <a:pos x="47" y="97"/>
                </a:cxn>
                <a:cxn ang="0">
                  <a:pos x="319" y="0"/>
                </a:cxn>
                <a:cxn ang="0">
                  <a:pos x="540" y="185"/>
                </a:cxn>
              </a:cxnLst>
              <a:rect l="0" t="0" r="r" b="b"/>
              <a:pathLst>
                <a:path w="540" h="566">
                  <a:moveTo>
                    <a:pt x="540" y="185"/>
                  </a:moveTo>
                  <a:lnTo>
                    <a:pt x="490" y="467"/>
                  </a:lnTo>
                  <a:lnTo>
                    <a:pt x="220" y="566"/>
                  </a:lnTo>
                  <a:lnTo>
                    <a:pt x="0" y="381"/>
                  </a:lnTo>
                  <a:lnTo>
                    <a:pt x="47" y="97"/>
                  </a:lnTo>
                  <a:lnTo>
                    <a:pt x="319" y="0"/>
                  </a:lnTo>
                  <a:lnTo>
                    <a:pt x="540" y="185"/>
                  </a:lnTo>
                  <a:close/>
                </a:path>
              </a:pathLst>
            </a:custGeom>
            <a:solidFill>
              <a:srgbClr val="D6BF00"/>
            </a:solidFill>
            <a:ln w="9525">
              <a:noFill/>
              <a:round/>
              <a:headEnd/>
              <a:tailEnd/>
            </a:ln>
          </p:spPr>
          <p:txBody>
            <a:bodyPr/>
            <a:lstStyle/>
            <a:p>
              <a:endParaRPr lang="zh-CN" altLang="en-US"/>
            </a:p>
          </p:txBody>
        </p:sp>
        <p:sp>
          <p:nvSpPr>
            <p:cNvPr id="6186" name="文本框 48"/>
            <p:cNvSpPr>
              <a:spLocks noChangeArrowheads="1"/>
            </p:cNvSpPr>
            <p:nvPr/>
          </p:nvSpPr>
          <p:spPr bwMode="auto">
            <a:xfrm>
              <a:off x="295747" y="635655"/>
              <a:ext cx="735011" cy="584775"/>
            </a:xfrm>
            <a:prstGeom prst="rect">
              <a:avLst/>
            </a:prstGeom>
            <a:noFill/>
            <a:ln w="9525">
              <a:noFill/>
              <a:miter lim="800000"/>
              <a:headEnd/>
              <a:tailEnd/>
            </a:ln>
          </p:spPr>
          <p:txBody>
            <a:bodyPr>
              <a:spAutoFit/>
            </a:bodyPr>
            <a:lstStyle/>
            <a:p>
              <a:r>
                <a:rPr lang="en-US" altLang="zh-CN" sz="3200" b="1">
                  <a:solidFill>
                    <a:srgbClr val="FFFFFF"/>
                  </a:solidFill>
                  <a:latin typeface="微软雅黑" pitchFamily="34" charset="-122"/>
                  <a:ea typeface="微软雅黑" pitchFamily="34" charset="-122"/>
                  <a:sym typeface="微软雅黑" pitchFamily="34" charset="-122"/>
                </a:rPr>
                <a:t>04</a:t>
              </a:r>
              <a:endParaRPr lang="zh-CN" altLang="en-US" sz="3200" b="1">
                <a:solidFill>
                  <a:srgbClr val="FFFFFF"/>
                </a:solidFill>
                <a:latin typeface="微软雅黑" pitchFamily="34" charset="-122"/>
                <a:ea typeface="微软雅黑" pitchFamily="34" charset="-122"/>
                <a:sym typeface="微软雅黑" pitchFamily="34" charset="-122"/>
              </a:endParaRPr>
            </a:p>
          </p:txBody>
        </p:sp>
      </p:grpSp>
      <p:sp>
        <p:nvSpPr>
          <p:cNvPr id="6188" name="Oval 15"/>
          <p:cNvSpPr>
            <a:spLocks noChangeArrowheads="1"/>
          </p:cNvSpPr>
          <p:nvPr/>
        </p:nvSpPr>
        <p:spPr bwMode="auto">
          <a:xfrm rot="-150795">
            <a:off x="5254625" y="2968625"/>
            <a:ext cx="1579563" cy="1574800"/>
          </a:xfrm>
          <a:prstGeom prst="ellipse">
            <a:avLst/>
          </a:prstGeom>
          <a:solidFill>
            <a:srgbClr val="FDFAEB"/>
          </a:solidFill>
          <a:ln w="9525">
            <a:noFill/>
            <a:round/>
            <a:headEnd/>
            <a:tailEnd/>
          </a:ln>
        </p:spPr>
        <p:txBody>
          <a:bodyPr/>
          <a:lstStyle/>
          <a:p>
            <a:endParaRPr lang="zh-CN" altLang="zh-CN">
              <a:solidFill>
                <a:srgbClr val="000000"/>
              </a:solidFill>
              <a:latin typeface="Calibri" pitchFamily="34" charset="0"/>
              <a:sym typeface="宋体" pitchFamily="2" charset="-122"/>
            </a:endParaRPr>
          </a:p>
        </p:txBody>
      </p:sp>
      <p:grpSp>
        <p:nvGrpSpPr>
          <p:cNvPr id="6189" name="Group 45"/>
          <p:cNvGrpSpPr>
            <a:grpSpLocks/>
          </p:cNvGrpSpPr>
          <p:nvPr/>
        </p:nvGrpSpPr>
        <p:grpSpPr bwMode="auto">
          <a:xfrm>
            <a:off x="5880100" y="3232150"/>
            <a:ext cx="396875" cy="1216025"/>
            <a:chOff x="0" y="0"/>
            <a:chExt cx="947737" cy="2900363"/>
          </a:xfrm>
        </p:grpSpPr>
        <p:sp>
          <p:nvSpPr>
            <p:cNvPr id="12" name="AutoShape 246"/>
            <p:cNvSpPr>
              <a:spLocks noChangeAspect="1" noChangeArrowheads="1" noTextEdit="1"/>
            </p:cNvSpPr>
            <p:nvPr/>
          </p:nvSpPr>
          <p:spPr bwMode="auto">
            <a:xfrm>
              <a:off x="0" y="19050"/>
              <a:ext cx="928687" cy="2841625"/>
            </a:xfrm>
            <a:prstGeom prst="rect">
              <a:avLst/>
            </a:prstGeom>
            <a:noFill/>
            <a:ln w="9525">
              <a:noFill/>
              <a:miter lim="800000"/>
              <a:headEnd/>
              <a:tailEnd/>
            </a:ln>
          </p:spPr>
          <p:txBody>
            <a:bodyPr/>
            <a:lstStyle/>
            <a:p>
              <a:endParaRPr lang="zh-CN" altLang="en-US"/>
            </a:p>
          </p:txBody>
        </p:sp>
        <p:sp>
          <p:nvSpPr>
            <p:cNvPr id="6190" name="Freeform 248"/>
            <p:cNvSpPr>
              <a:spLocks noChangeArrowheads="1"/>
            </p:cNvSpPr>
            <p:nvPr/>
          </p:nvSpPr>
          <p:spPr bwMode="auto">
            <a:xfrm>
              <a:off x="165100" y="1163638"/>
              <a:ext cx="638175" cy="1577975"/>
            </a:xfrm>
            <a:custGeom>
              <a:avLst/>
              <a:gdLst/>
              <a:ahLst/>
              <a:cxnLst>
                <a:cxn ang="0">
                  <a:pos x="0" y="6"/>
                </a:cxn>
                <a:cxn ang="0">
                  <a:pos x="2" y="24"/>
                </a:cxn>
                <a:cxn ang="0">
                  <a:pos x="3" y="33"/>
                </a:cxn>
                <a:cxn ang="0">
                  <a:pos x="5" y="53"/>
                </a:cxn>
                <a:cxn ang="0">
                  <a:pos x="8" y="76"/>
                </a:cxn>
                <a:cxn ang="0">
                  <a:pos x="8" y="80"/>
                </a:cxn>
                <a:cxn ang="0">
                  <a:pos x="17" y="80"/>
                </a:cxn>
                <a:cxn ang="0">
                  <a:pos x="17" y="77"/>
                </a:cxn>
                <a:cxn ang="0">
                  <a:pos x="16" y="74"/>
                </a:cxn>
                <a:cxn ang="0">
                  <a:pos x="18" y="69"/>
                </a:cxn>
                <a:cxn ang="0">
                  <a:pos x="16" y="29"/>
                </a:cxn>
                <a:cxn ang="0">
                  <a:pos x="18" y="37"/>
                </a:cxn>
                <a:cxn ang="0">
                  <a:pos x="20" y="47"/>
                </a:cxn>
                <a:cxn ang="0">
                  <a:pos x="20" y="65"/>
                </a:cxn>
                <a:cxn ang="0">
                  <a:pos x="21" y="72"/>
                </a:cxn>
                <a:cxn ang="0">
                  <a:pos x="27" y="72"/>
                </a:cxn>
                <a:cxn ang="0">
                  <a:pos x="29" y="68"/>
                </a:cxn>
                <a:cxn ang="0">
                  <a:pos x="29" y="64"/>
                </a:cxn>
                <a:cxn ang="0">
                  <a:pos x="29" y="45"/>
                </a:cxn>
                <a:cxn ang="0">
                  <a:pos x="29" y="39"/>
                </a:cxn>
                <a:cxn ang="0">
                  <a:pos x="31" y="15"/>
                </a:cxn>
                <a:cxn ang="0">
                  <a:pos x="30" y="1"/>
                </a:cxn>
                <a:cxn ang="0">
                  <a:pos x="2" y="0"/>
                </a:cxn>
                <a:cxn ang="0">
                  <a:pos x="0" y="6"/>
                </a:cxn>
              </a:cxnLst>
              <a:rect l="0" t="0" r="r" b="b"/>
              <a:pathLst>
                <a:path w="31" h="80">
                  <a:moveTo>
                    <a:pt x="0" y="6"/>
                  </a:moveTo>
                  <a:cubicBezTo>
                    <a:pt x="0" y="6"/>
                    <a:pt x="0" y="21"/>
                    <a:pt x="2" y="24"/>
                  </a:cubicBezTo>
                  <a:cubicBezTo>
                    <a:pt x="3" y="26"/>
                    <a:pt x="3" y="32"/>
                    <a:pt x="3" y="33"/>
                  </a:cubicBezTo>
                  <a:cubicBezTo>
                    <a:pt x="3" y="34"/>
                    <a:pt x="3" y="49"/>
                    <a:pt x="5" y="53"/>
                  </a:cubicBezTo>
                  <a:cubicBezTo>
                    <a:pt x="5" y="53"/>
                    <a:pt x="7" y="75"/>
                    <a:pt x="8" y="76"/>
                  </a:cubicBezTo>
                  <a:cubicBezTo>
                    <a:pt x="8" y="76"/>
                    <a:pt x="6" y="79"/>
                    <a:pt x="8" y="80"/>
                  </a:cubicBezTo>
                  <a:cubicBezTo>
                    <a:pt x="8" y="80"/>
                    <a:pt x="16" y="79"/>
                    <a:pt x="17" y="80"/>
                  </a:cubicBezTo>
                  <a:cubicBezTo>
                    <a:pt x="17" y="80"/>
                    <a:pt x="18" y="78"/>
                    <a:pt x="17" y="77"/>
                  </a:cubicBezTo>
                  <a:cubicBezTo>
                    <a:pt x="17" y="76"/>
                    <a:pt x="16" y="74"/>
                    <a:pt x="16" y="74"/>
                  </a:cubicBezTo>
                  <a:cubicBezTo>
                    <a:pt x="16" y="74"/>
                    <a:pt x="19" y="71"/>
                    <a:pt x="18" y="69"/>
                  </a:cubicBezTo>
                  <a:cubicBezTo>
                    <a:pt x="17" y="68"/>
                    <a:pt x="14" y="32"/>
                    <a:pt x="16" y="29"/>
                  </a:cubicBezTo>
                  <a:cubicBezTo>
                    <a:pt x="16" y="29"/>
                    <a:pt x="17" y="37"/>
                    <a:pt x="18" y="37"/>
                  </a:cubicBezTo>
                  <a:cubicBezTo>
                    <a:pt x="18" y="37"/>
                    <a:pt x="19" y="46"/>
                    <a:pt x="20" y="47"/>
                  </a:cubicBezTo>
                  <a:cubicBezTo>
                    <a:pt x="20" y="47"/>
                    <a:pt x="22" y="63"/>
                    <a:pt x="20" y="65"/>
                  </a:cubicBezTo>
                  <a:cubicBezTo>
                    <a:pt x="20" y="65"/>
                    <a:pt x="18" y="71"/>
                    <a:pt x="21" y="72"/>
                  </a:cubicBezTo>
                  <a:cubicBezTo>
                    <a:pt x="27" y="72"/>
                    <a:pt x="27" y="72"/>
                    <a:pt x="27" y="72"/>
                  </a:cubicBezTo>
                  <a:cubicBezTo>
                    <a:pt x="27" y="72"/>
                    <a:pt x="28" y="69"/>
                    <a:pt x="29" y="68"/>
                  </a:cubicBezTo>
                  <a:cubicBezTo>
                    <a:pt x="29" y="67"/>
                    <a:pt x="29" y="65"/>
                    <a:pt x="29" y="64"/>
                  </a:cubicBezTo>
                  <a:cubicBezTo>
                    <a:pt x="28" y="63"/>
                    <a:pt x="28" y="46"/>
                    <a:pt x="29" y="45"/>
                  </a:cubicBezTo>
                  <a:cubicBezTo>
                    <a:pt x="31" y="43"/>
                    <a:pt x="31" y="41"/>
                    <a:pt x="29" y="39"/>
                  </a:cubicBezTo>
                  <a:cubicBezTo>
                    <a:pt x="29" y="39"/>
                    <a:pt x="31" y="18"/>
                    <a:pt x="31" y="15"/>
                  </a:cubicBezTo>
                  <a:cubicBezTo>
                    <a:pt x="30" y="12"/>
                    <a:pt x="30" y="1"/>
                    <a:pt x="30" y="1"/>
                  </a:cubicBezTo>
                  <a:cubicBezTo>
                    <a:pt x="2" y="0"/>
                    <a:pt x="2" y="0"/>
                    <a:pt x="2" y="0"/>
                  </a:cubicBezTo>
                  <a:lnTo>
                    <a:pt x="0" y="6"/>
                  </a:lnTo>
                  <a:close/>
                </a:path>
              </a:pathLst>
            </a:custGeom>
            <a:solidFill>
              <a:srgbClr val="121212"/>
            </a:solidFill>
            <a:ln w="9525">
              <a:noFill/>
              <a:round/>
              <a:headEnd/>
              <a:tailEnd/>
            </a:ln>
          </p:spPr>
          <p:txBody>
            <a:bodyPr/>
            <a:lstStyle/>
            <a:p>
              <a:endParaRPr lang="zh-CN" altLang="en-US"/>
            </a:p>
          </p:txBody>
        </p:sp>
        <p:sp>
          <p:nvSpPr>
            <p:cNvPr id="6191" name="Freeform 249"/>
            <p:cNvSpPr>
              <a:spLocks noChangeArrowheads="1"/>
            </p:cNvSpPr>
            <p:nvPr/>
          </p:nvSpPr>
          <p:spPr bwMode="auto">
            <a:xfrm>
              <a:off x="268287" y="1163638"/>
              <a:ext cx="534987" cy="1577975"/>
            </a:xfrm>
            <a:custGeom>
              <a:avLst/>
              <a:gdLst/>
              <a:ahLst/>
              <a:cxnLst>
                <a:cxn ang="0">
                  <a:pos x="21" y="64"/>
                </a:cxn>
                <a:cxn ang="0">
                  <a:pos x="19" y="53"/>
                </a:cxn>
                <a:cxn ang="0">
                  <a:pos x="15" y="27"/>
                </a:cxn>
                <a:cxn ang="0">
                  <a:pos x="13" y="18"/>
                </a:cxn>
                <a:cxn ang="0">
                  <a:pos x="22" y="19"/>
                </a:cxn>
                <a:cxn ang="0">
                  <a:pos x="25" y="28"/>
                </a:cxn>
                <a:cxn ang="0">
                  <a:pos x="26" y="15"/>
                </a:cxn>
                <a:cxn ang="0">
                  <a:pos x="25" y="1"/>
                </a:cxn>
                <a:cxn ang="0">
                  <a:pos x="6" y="0"/>
                </a:cxn>
                <a:cxn ang="0">
                  <a:pos x="0" y="3"/>
                </a:cxn>
                <a:cxn ang="0">
                  <a:pos x="9" y="14"/>
                </a:cxn>
                <a:cxn ang="0">
                  <a:pos x="0" y="15"/>
                </a:cxn>
                <a:cxn ang="0">
                  <a:pos x="3" y="16"/>
                </a:cxn>
                <a:cxn ang="0">
                  <a:pos x="5" y="19"/>
                </a:cxn>
                <a:cxn ang="0">
                  <a:pos x="0" y="19"/>
                </a:cxn>
                <a:cxn ang="0">
                  <a:pos x="7" y="22"/>
                </a:cxn>
                <a:cxn ang="0">
                  <a:pos x="0" y="23"/>
                </a:cxn>
                <a:cxn ang="0">
                  <a:pos x="5" y="23"/>
                </a:cxn>
                <a:cxn ang="0">
                  <a:pos x="7" y="43"/>
                </a:cxn>
                <a:cxn ang="0">
                  <a:pos x="10" y="58"/>
                </a:cxn>
                <a:cxn ang="0">
                  <a:pos x="9" y="64"/>
                </a:cxn>
                <a:cxn ang="0">
                  <a:pos x="3" y="30"/>
                </a:cxn>
                <a:cxn ang="0">
                  <a:pos x="7" y="65"/>
                </a:cxn>
                <a:cxn ang="0">
                  <a:pos x="9" y="72"/>
                </a:cxn>
                <a:cxn ang="0">
                  <a:pos x="9" y="76"/>
                </a:cxn>
                <a:cxn ang="0">
                  <a:pos x="2" y="71"/>
                </a:cxn>
                <a:cxn ang="0">
                  <a:pos x="3" y="76"/>
                </a:cxn>
                <a:cxn ang="0">
                  <a:pos x="3" y="80"/>
                </a:cxn>
                <a:cxn ang="0">
                  <a:pos x="12" y="80"/>
                </a:cxn>
                <a:cxn ang="0">
                  <a:pos x="13" y="76"/>
                </a:cxn>
                <a:cxn ang="0">
                  <a:pos x="13" y="74"/>
                </a:cxn>
                <a:cxn ang="0">
                  <a:pos x="13" y="69"/>
                </a:cxn>
                <a:cxn ang="0">
                  <a:pos x="11" y="29"/>
                </a:cxn>
                <a:cxn ang="0">
                  <a:pos x="12" y="37"/>
                </a:cxn>
                <a:cxn ang="0">
                  <a:pos x="14" y="48"/>
                </a:cxn>
                <a:cxn ang="0">
                  <a:pos x="15" y="65"/>
                </a:cxn>
                <a:cxn ang="0">
                  <a:pos x="16" y="72"/>
                </a:cxn>
                <a:cxn ang="0">
                  <a:pos x="22" y="72"/>
                </a:cxn>
                <a:cxn ang="0">
                  <a:pos x="24" y="68"/>
                </a:cxn>
                <a:cxn ang="0">
                  <a:pos x="24" y="64"/>
                </a:cxn>
                <a:cxn ang="0">
                  <a:pos x="24" y="64"/>
                </a:cxn>
                <a:cxn ang="0">
                  <a:pos x="21" y="64"/>
                </a:cxn>
              </a:cxnLst>
              <a:rect l="0" t="0" r="r" b="b"/>
              <a:pathLst>
                <a:path w="26" h="80">
                  <a:moveTo>
                    <a:pt x="21" y="64"/>
                  </a:moveTo>
                  <a:cubicBezTo>
                    <a:pt x="21" y="64"/>
                    <a:pt x="19" y="56"/>
                    <a:pt x="19" y="53"/>
                  </a:cubicBezTo>
                  <a:cubicBezTo>
                    <a:pt x="20" y="48"/>
                    <a:pt x="15" y="30"/>
                    <a:pt x="15" y="27"/>
                  </a:cubicBezTo>
                  <a:cubicBezTo>
                    <a:pt x="14" y="25"/>
                    <a:pt x="14" y="19"/>
                    <a:pt x="13" y="18"/>
                  </a:cubicBezTo>
                  <a:cubicBezTo>
                    <a:pt x="12" y="16"/>
                    <a:pt x="20" y="18"/>
                    <a:pt x="22" y="19"/>
                  </a:cubicBezTo>
                  <a:cubicBezTo>
                    <a:pt x="23" y="20"/>
                    <a:pt x="25" y="25"/>
                    <a:pt x="25" y="28"/>
                  </a:cubicBezTo>
                  <a:cubicBezTo>
                    <a:pt x="26" y="22"/>
                    <a:pt x="26" y="16"/>
                    <a:pt x="26" y="15"/>
                  </a:cubicBezTo>
                  <a:cubicBezTo>
                    <a:pt x="25" y="12"/>
                    <a:pt x="25" y="1"/>
                    <a:pt x="25" y="1"/>
                  </a:cubicBezTo>
                  <a:cubicBezTo>
                    <a:pt x="6" y="0"/>
                    <a:pt x="6" y="0"/>
                    <a:pt x="6" y="0"/>
                  </a:cubicBezTo>
                  <a:cubicBezTo>
                    <a:pt x="0" y="3"/>
                    <a:pt x="0" y="3"/>
                    <a:pt x="0" y="3"/>
                  </a:cubicBezTo>
                  <a:cubicBezTo>
                    <a:pt x="3" y="4"/>
                    <a:pt x="12" y="11"/>
                    <a:pt x="9" y="14"/>
                  </a:cubicBezTo>
                  <a:cubicBezTo>
                    <a:pt x="7" y="16"/>
                    <a:pt x="0" y="15"/>
                    <a:pt x="0" y="15"/>
                  </a:cubicBezTo>
                  <a:cubicBezTo>
                    <a:pt x="0" y="15"/>
                    <a:pt x="0" y="15"/>
                    <a:pt x="3" y="16"/>
                  </a:cubicBezTo>
                  <a:cubicBezTo>
                    <a:pt x="6" y="17"/>
                    <a:pt x="5" y="19"/>
                    <a:pt x="5" y="19"/>
                  </a:cubicBezTo>
                  <a:cubicBezTo>
                    <a:pt x="1" y="17"/>
                    <a:pt x="0" y="19"/>
                    <a:pt x="0" y="19"/>
                  </a:cubicBezTo>
                  <a:cubicBezTo>
                    <a:pt x="4" y="20"/>
                    <a:pt x="7" y="22"/>
                    <a:pt x="7" y="22"/>
                  </a:cubicBezTo>
                  <a:cubicBezTo>
                    <a:pt x="2" y="20"/>
                    <a:pt x="0" y="23"/>
                    <a:pt x="0" y="23"/>
                  </a:cubicBezTo>
                  <a:cubicBezTo>
                    <a:pt x="0" y="23"/>
                    <a:pt x="4" y="21"/>
                    <a:pt x="5" y="23"/>
                  </a:cubicBezTo>
                  <a:cubicBezTo>
                    <a:pt x="6" y="26"/>
                    <a:pt x="7" y="40"/>
                    <a:pt x="7" y="43"/>
                  </a:cubicBezTo>
                  <a:cubicBezTo>
                    <a:pt x="7" y="45"/>
                    <a:pt x="9" y="56"/>
                    <a:pt x="10" y="58"/>
                  </a:cubicBezTo>
                  <a:cubicBezTo>
                    <a:pt x="11" y="59"/>
                    <a:pt x="10" y="66"/>
                    <a:pt x="9" y="64"/>
                  </a:cubicBezTo>
                  <a:cubicBezTo>
                    <a:pt x="8" y="63"/>
                    <a:pt x="3" y="30"/>
                    <a:pt x="3" y="30"/>
                  </a:cubicBezTo>
                  <a:cubicBezTo>
                    <a:pt x="7" y="65"/>
                    <a:pt x="7" y="65"/>
                    <a:pt x="7" y="65"/>
                  </a:cubicBezTo>
                  <a:cubicBezTo>
                    <a:pt x="7" y="65"/>
                    <a:pt x="7" y="70"/>
                    <a:pt x="9" y="72"/>
                  </a:cubicBezTo>
                  <a:cubicBezTo>
                    <a:pt x="11" y="75"/>
                    <a:pt x="9" y="76"/>
                    <a:pt x="9" y="76"/>
                  </a:cubicBezTo>
                  <a:cubicBezTo>
                    <a:pt x="8" y="76"/>
                    <a:pt x="4" y="73"/>
                    <a:pt x="2" y="71"/>
                  </a:cubicBezTo>
                  <a:cubicBezTo>
                    <a:pt x="2" y="74"/>
                    <a:pt x="3" y="75"/>
                    <a:pt x="3" y="76"/>
                  </a:cubicBezTo>
                  <a:cubicBezTo>
                    <a:pt x="3" y="76"/>
                    <a:pt x="1" y="79"/>
                    <a:pt x="3" y="80"/>
                  </a:cubicBezTo>
                  <a:cubicBezTo>
                    <a:pt x="3" y="80"/>
                    <a:pt x="11" y="79"/>
                    <a:pt x="12" y="80"/>
                  </a:cubicBezTo>
                  <a:cubicBezTo>
                    <a:pt x="12" y="80"/>
                    <a:pt x="13" y="77"/>
                    <a:pt x="13" y="76"/>
                  </a:cubicBezTo>
                  <a:cubicBezTo>
                    <a:pt x="12" y="75"/>
                    <a:pt x="13" y="74"/>
                    <a:pt x="13" y="74"/>
                  </a:cubicBezTo>
                  <a:cubicBezTo>
                    <a:pt x="13" y="74"/>
                    <a:pt x="14" y="71"/>
                    <a:pt x="13" y="69"/>
                  </a:cubicBezTo>
                  <a:cubicBezTo>
                    <a:pt x="12" y="68"/>
                    <a:pt x="9" y="32"/>
                    <a:pt x="11" y="29"/>
                  </a:cubicBezTo>
                  <a:cubicBezTo>
                    <a:pt x="11" y="29"/>
                    <a:pt x="12" y="37"/>
                    <a:pt x="12" y="37"/>
                  </a:cubicBezTo>
                  <a:cubicBezTo>
                    <a:pt x="12" y="37"/>
                    <a:pt x="13" y="47"/>
                    <a:pt x="14" y="48"/>
                  </a:cubicBezTo>
                  <a:cubicBezTo>
                    <a:pt x="14" y="48"/>
                    <a:pt x="16" y="63"/>
                    <a:pt x="15" y="65"/>
                  </a:cubicBezTo>
                  <a:cubicBezTo>
                    <a:pt x="15" y="65"/>
                    <a:pt x="13" y="71"/>
                    <a:pt x="16" y="72"/>
                  </a:cubicBezTo>
                  <a:cubicBezTo>
                    <a:pt x="22" y="72"/>
                    <a:pt x="22" y="72"/>
                    <a:pt x="22" y="72"/>
                  </a:cubicBezTo>
                  <a:cubicBezTo>
                    <a:pt x="22" y="72"/>
                    <a:pt x="23" y="69"/>
                    <a:pt x="24" y="68"/>
                  </a:cubicBezTo>
                  <a:cubicBezTo>
                    <a:pt x="24" y="67"/>
                    <a:pt x="24" y="65"/>
                    <a:pt x="24" y="64"/>
                  </a:cubicBezTo>
                  <a:cubicBezTo>
                    <a:pt x="24" y="64"/>
                    <a:pt x="24" y="64"/>
                    <a:pt x="24" y="64"/>
                  </a:cubicBezTo>
                  <a:cubicBezTo>
                    <a:pt x="22" y="64"/>
                    <a:pt x="21" y="64"/>
                    <a:pt x="21" y="64"/>
                  </a:cubicBezTo>
                  <a:close/>
                </a:path>
              </a:pathLst>
            </a:custGeom>
            <a:solidFill>
              <a:srgbClr val="000000"/>
            </a:solidFill>
            <a:ln w="9525">
              <a:noFill/>
              <a:round/>
              <a:headEnd/>
              <a:tailEnd/>
            </a:ln>
          </p:spPr>
          <p:txBody>
            <a:bodyPr/>
            <a:lstStyle/>
            <a:p>
              <a:endParaRPr lang="zh-CN" altLang="en-US"/>
            </a:p>
          </p:txBody>
        </p:sp>
        <p:sp>
          <p:nvSpPr>
            <p:cNvPr id="6192" name="Freeform 250"/>
            <p:cNvSpPr>
              <a:spLocks noChangeArrowheads="1"/>
            </p:cNvSpPr>
            <p:nvPr/>
          </p:nvSpPr>
          <p:spPr bwMode="auto">
            <a:xfrm>
              <a:off x="330200" y="2682875"/>
              <a:ext cx="206375" cy="217488"/>
            </a:xfrm>
            <a:custGeom>
              <a:avLst/>
              <a:gdLst/>
              <a:ahLst/>
              <a:cxnLst>
                <a:cxn ang="0">
                  <a:pos x="2" y="2"/>
                </a:cxn>
                <a:cxn ang="0">
                  <a:pos x="2" y="6"/>
                </a:cxn>
                <a:cxn ang="0">
                  <a:pos x="0" y="10"/>
                </a:cxn>
                <a:cxn ang="0">
                  <a:pos x="6" y="10"/>
                </a:cxn>
                <a:cxn ang="0">
                  <a:pos x="9" y="8"/>
                </a:cxn>
                <a:cxn ang="0">
                  <a:pos x="9" y="2"/>
                </a:cxn>
                <a:cxn ang="0">
                  <a:pos x="2" y="2"/>
                </a:cxn>
              </a:cxnLst>
              <a:rect l="0" t="0" r="r" b="b"/>
              <a:pathLst>
                <a:path w="10" h="11">
                  <a:moveTo>
                    <a:pt x="2" y="2"/>
                  </a:moveTo>
                  <a:cubicBezTo>
                    <a:pt x="2" y="2"/>
                    <a:pt x="2" y="5"/>
                    <a:pt x="2" y="6"/>
                  </a:cubicBezTo>
                  <a:cubicBezTo>
                    <a:pt x="1" y="6"/>
                    <a:pt x="0" y="8"/>
                    <a:pt x="0" y="10"/>
                  </a:cubicBezTo>
                  <a:cubicBezTo>
                    <a:pt x="0" y="10"/>
                    <a:pt x="4" y="11"/>
                    <a:pt x="6" y="10"/>
                  </a:cubicBezTo>
                  <a:cubicBezTo>
                    <a:pt x="9" y="10"/>
                    <a:pt x="10" y="10"/>
                    <a:pt x="9" y="8"/>
                  </a:cubicBezTo>
                  <a:cubicBezTo>
                    <a:pt x="9" y="6"/>
                    <a:pt x="8" y="4"/>
                    <a:pt x="9" y="2"/>
                  </a:cubicBezTo>
                  <a:cubicBezTo>
                    <a:pt x="10" y="0"/>
                    <a:pt x="2" y="1"/>
                    <a:pt x="2" y="2"/>
                  </a:cubicBezTo>
                  <a:close/>
                </a:path>
              </a:pathLst>
            </a:custGeom>
            <a:solidFill>
              <a:srgbClr val="000000"/>
            </a:solidFill>
            <a:ln w="9525">
              <a:noFill/>
              <a:round/>
              <a:headEnd/>
              <a:tailEnd/>
            </a:ln>
          </p:spPr>
          <p:txBody>
            <a:bodyPr/>
            <a:lstStyle/>
            <a:p>
              <a:endParaRPr lang="zh-CN" altLang="en-US"/>
            </a:p>
          </p:txBody>
        </p:sp>
        <p:sp>
          <p:nvSpPr>
            <p:cNvPr id="6193" name="Freeform 251"/>
            <p:cNvSpPr>
              <a:spLocks noChangeArrowheads="1"/>
            </p:cNvSpPr>
            <p:nvPr/>
          </p:nvSpPr>
          <p:spPr bwMode="auto">
            <a:xfrm>
              <a:off x="557212" y="2525713"/>
              <a:ext cx="225425" cy="255588"/>
            </a:xfrm>
            <a:custGeom>
              <a:avLst/>
              <a:gdLst/>
              <a:ahLst/>
              <a:cxnLst>
                <a:cxn ang="0">
                  <a:pos x="3" y="2"/>
                </a:cxn>
                <a:cxn ang="0">
                  <a:pos x="2" y="6"/>
                </a:cxn>
                <a:cxn ang="0">
                  <a:pos x="2" y="11"/>
                </a:cxn>
                <a:cxn ang="0">
                  <a:pos x="9" y="13"/>
                </a:cxn>
                <a:cxn ang="0">
                  <a:pos x="10" y="5"/>
                </a:cxn>
                <a:cxn ang="0">
                  <a:pos x="7" y="0"/>
                </a:cxn>
                <a:cxn ang="0">
                  <a:pos x="3" y="2"/>
                </a:cxn>
              </a:cxnLst>
              <a:rect l="0" t="0" r="r" b="b"/>
              <a:pathLst>
                <a:path w="11" h="13">
                  <a:moveTo>
                    <a:pt x="3" y="2"/>
                  </a:moveTo>
                  <a:cubicBezTo>
                    <a:pt x="3" y="2"/>
                    <a:pt x="2" y="5"/>
                    <a:pt x="2" y="6"/>
                  </a:cubicBezTo>
                  <a:cubicBezTo>
                    <a:pt x="2" y="6"/>
                    <a:pt x="0" y="10"/>
                    <a:pt x="2" y="11"/>
                  </a:cubicBezTo>
                  <a:cubicBezTo>
                    <a:pt x="4" y="13"/>
                    <a:pt x="8" y="13"/>
                    <a:pt x="9" y="13"/>
                  </a:cubicBezTo>
                  <a:cubicBezTo>
                    <a:pt x="9" y="13"/>
                    <a:pt x="11" y="6"/>
                    <a:pt x="10" y="5"/>
                  </a:cubicBezTo>
                  <a:cubicBezTo>
                    <a:pt x="9" y="4"/>
                    <a:pt x="7" y="0"/>
                    <a:pt x="7" y="0"/>
                  </a:cubicBezTo>
                  <a:cubicBezTo>
                    <a:pt x="8" y="0"/>
                    <a:pt x="3" y="2"/>
                    <a:pt x="3" y="2"/>
                  </a:cubicBezTo>
                  <a:close/>
                </a:path>
              </a:pathLst>
            </a:custGeom>
            <a:solidFill>
              <a:srgbClr val="000000"/>
            </a:solidFill>
            <a:ln w="9525">
              <a:noFill/>
              <a:round/>
              <a:headEnd/>
              <a:tailEnd/>
            </a:ln>
          </p:spPr>
          <p:txBody>
            <a:bodyPr/>
            <a:lstStyle/>
            <a:p>
              <a:endParaRPr lang="zh-CN" altLang="en-US"/>
            </a:p>
          </p:txBody>
        </p:sp>
        <p:sp>
          <p:nvSpPr>
            <p:cNvPr id="6194" name="Freeform 252"/>
            <p:cNvSpPr>
              <a:spLocks noChangeArrowheads="1"/>
            </p:cNvSpPr>
            <p:nvPr/>
          </p:nvSpPr>
          <p:spPr bwMode="auto">
            <a:xfrm>
              <a:off x="679450" y="571500"/>
              <a:ext cx="268287" cy="828675"/>
            </a:xfrm>
            <a:custGeom>
              <a:avLst/>
              <a:gdLst/>
              <a:ahLst/>
              <a:cxnLst>
                <a:cxn ang="0">
                  <a:pos x="3" y="36"/>
                </a:cxn>
                <a:cxn ang="0">
                  <a:pos x="5" y="42"/>
                </a:cxn>
                <a:cxn ang="0">
                  <a:pos x="7" y="36"/>
                </a:cxn>
                <a:cxn ang="0">
                  <a:pos x="11" y="35"/>
                </a:cxn>
                <a:cxn ang="0">
                  <a:pos x="11" y="30"/>
                </a:cxn>
                <a:cxn ang="0">
                  <a:pos x="12" y="28"/>
                </a:cxn>
                <a:cxn ang="0">
                  <a:pos x="11" y="25"/>
                </a:cxn>
                <a:cxn ang="0">
                  <a:pos x="10" y="7"/>
                </a:cxn>
                <a:cxn ang="0">
                  <a:pos x="8" y="0"/>
                </a:cxn>
                <a:cxn ang="0">
                  <a:pos x="0" y="24"/>
                </a:cxn>
                <a:cxn ang="0">
                  <a:pos x="3" y="36"/>
                </a:cxn>
              </a:cxnLst>
              <a:rect l="0" t="0" r="r" b="b"/>
              <a:pathLst>
                <a:path w="13" h="42">
                  <a:moveTo>
                    <a:pt x="3" y="36"/>
                  </a:moveTo>
                  <a:cubicBezTo>
                    <a:pt x="5" y="42"/>
                    <a:pt x="5" y="42"/>
                    <a:pt x="5" y="42"/>
                  </a:cubicBezTo>
                  <a:cubicBezTo>
                    <a:pt x="5" y="42"/>
                    <a:pt x="8" y="37"/>
                    <a:pt x="7" y="36"/>
                  </a:cubicBezTo>
                  <a:cubicBezTo>
                    <a:pt x="7" y="35"/>
                    <a:pt x="9" y="37"/>
                    <a:pt x="11" y="35"/>
                  </a:cubicBezTo>
                  <a:cubicBezTo>
                    <a:pt x="13" y="32"/>
                    <a:pt x="11" y="30"/>
                    <a:pt x="11" y="30"/>
                  </a:cubicBezTo>
                  <a:cubicBezTo>
                    <a:pt x="12" y="28"/>
                    <a:pt x="12" y="28"/>
                    <a:pt x="12" y="28"/>
                  </a:cubicBezTo>
                  <a:cubicBezTo>
                    <a:pt x="11" y="25"/>
                    <a:pt x="11" y="25"/>
                    <a:pt x="11" y="25"/>
                  </a:cubicBezTo>
                  <a:cubicBezTo>
                    <a:pt x="11" y="25"/>
                    <a:pt x="10" y="8"/>
                    <a:pt x="10" y="7"/>
                  </a:cubicBezTo>
                  <a:cubicBezTo>
                    <a:pt x="10" y="6"/>
                    <a:pt x="9" y="0"/>
                    <a:pt x="8" y="0"/>
                  </a:cubicBezTo>
                  <a:cubicBezTo>
                    <a:pt x="8" y="0"/>
                    <a:pt x="0" y="22"/>
                    <a:pt x="0" y="24"/>
                  </a:cubicBezTo>
                  <a:cubicBezTo>
                    <a:pt x="0" y="25"/>
                    <a:pt x="3" y="36"/>
                    <a:pt x="3" y="36"/>
                  </a:cubicBezTo>
                  <a:close/>
                </a:path>
              </a:pathLst>
            </a:custGeom>
            <a:solidFill>
              <a:srgbClr val="F2F2F8"/>
            </a:solidFill>
            <a:ln w="9525">
              <a:noFill/>
              <a:round/>
              <a:headEnd/>
              <a:tailEnd/>
            </a:ln>
          </p:spPr>
          <p:txBody>
            <a:bodyPr/>
            <a:lstStyle/>
            <a:p>
              <a:endParaRPr lang="zh-CN" altLang="en-US"/>
            </a:p>
          </p:txBody>
        </p:sp>
        <p:sp>
          <p:nvSpPr>
            <p:cNvPr id="6195" name="Freeform 253"/>
            <p:cNvSpPr>
              <a:spLocks noChangeArrowheads="1"/>
            </p:cNvSpPr>
            <p:nvPr/>
          </p:nvSpPr>
          <p:spPr bwMode="auto">
            <a:xfrm>
              <a:off x="0" y="552450"/>
              <a:ext cx="227012" cy="808038"/>
            </a:xfrm>
            <a:custGeom>
              <a:avLst/>
              <a:gdLst/>
              <a:ahLst/>
              <a:cxnLst>
                <a:cxn ang="0">
                  <a:pos x="6" y="0"/>
                </a:cxn>
                <a:cxn ang="0">
                  <a:pos x="5" y="8"/>
                </a:cxn>
                <a:cxn ang="0">
                  <a:pos x="1" y="20"/>
                </a:cxn>
                <a:cxn ang="0">
                  <a:pos x="1" y="27"/>
                </a:cxn>
                <a:cxn ang="0">
                  <a:pos x="3" y="32"/>
                </a:cxn>
                <a:cxn ang="0">
                  <a:pos x="3" y="36"/>
                </a:cxn>
                <a:cxn ang="0">
                  <a:pos x="6" y="41"/>
                </a:cxn>
                <a:cxn ang="0">
                  <a:pos x="11" y="34"/>
                </a:cxn>
                <a:cxn ang="0">
                  <a:pos x="11" y="27"/>
                </a:cxn>
                <a:cxn ang="0">
                  <a:pos x="9" y="4"/>
                </a:cxn>
                <a:cxn ang="0">
                  <a:pos x="6" y="0"/>
                </a:cxn>
              </a:cxnLst>
              <a:rect l="0" t="0" r="r" b="b"/>
              <a:pathLst>
                <a:path w="11" h="41">
                  <a:moveTo>
                    <a:pt x="6" y="0"/>
                  </a:moveTo>
                  <a:cubicBezTo>
                    <a:pt x="6" y="0"/>
                    <a:pt x="5" y="6"/>
                    <a:pt x="5" y="8"/>
                  </a:cubicBezTo>
                  <a:cubicBezTo>
                    <a:pt x="4" y="10"/>
                    <a:pt x="2" y="19"/>
                    <a:pt x="1" y="20"/>
                  </a:cubicBezTo>
                  <a:cubicBezTo>
                    <a:pt x="0" y="21"/>
                    <a:pt x="0" y="26"/>
                    <a:pt x="1" y="27"/>
                  </a:cubicBezTo>
                  <a:cubicBezTo>
                    <a:pt x="3" y="28"/>
                    <a:pt x="3" y="31"/>
                    <a:pt x="3" y="32"/>
                  </a:cubicBezTo>
                  <a:cubicBezTo>
                    <a:pt x="3" y="33"/>
                    <a:pt x="1" y="34"/>
                    <a:pt x="3" y="36"/>
                  </a:cubicBezTo>
                  <a:cubicBezTo>
                    <a:pt x="5" y="37"/>
                    <a:pt x="3" y="41"/>
                    <a:pt x="6" y="41"/>
                  </a:cubicBezTo>
                  <a:cubicBezTo>
                    <a:pt x="11" y="34"/>
                    <a:pt x="11" y="34"/>
                    <a:pt x="11" y="34"/>
                  </a:cubicBezTo>
                  <a:cubicBezTo>
                    <a:pt x="11" y="27"/>
                    <a:pt x="11" y="27"/>
                    <a:pt x="11" y="27"/>
                  </a:cubicBezTo>
                  <a:cubicBezTo>
                    <a:pt x="11" y="27"/>
                    <a:pt x="11" y="8"/>
                    <a:pt x="9" y="4"/>
                  </a:cubicBezTo>
                  <a:cubicBezTo>
                    <a:pt x="6" y="0"/>
                    <a:pt x="6" y="0"/>
                    <a:pt x="6" y="0"/>
                  </a:cubicBezTo>
                  <a:close/>
                </a:path>
              </a:pathLst>
            </a:custGeom>
            <a:solidFill>
              <a:srgbClr val="F2F2F8"/>
            </a:solidFill>
            <a:ln w="9525">
              <a:noFill/>
              <a:round/>
              <a:headEnd/>
              <a:tailEnd/>
            </a:ln>
          </p:spPr>
          <p:txBody>
            <a:bodyPr/>
            <a:lstStyle/>
            <a:p>
              <a:endParaRPr lang="zh-CN" altLang="en-US"/>
            </a:p>
          </p:txBody>
        </p:sp>
        <p:sp>
          <p:nvSpPr>
            <p:cNvPr id="6196" name="Freeform 254"/>
            <p:cNvSpPr>
              <a:spLocks noChangeArrowheads="1"/>
            </p:cNvSpPr>
            <p:nvPr/>
          </p:nvSpPr>
          <p:spPr bwMode="auto">
            <a:xfrm>
              <a:off x="619125" y="611188"/>
              <a:ext cx="287337" cy="592138"/>
            </a:xfrm>
            <a:custGeom>
              <a:avLst/>
              <a:gdLst/>
              <a:ahLst/>
              <a:cxnLst>
                <a:cxn ang="0">
                  <a:pos x="5" y="23"/>
                </a:cxn>
                <a:cxn ang="0">
                  <a:pos x="7" y="21"/>
                </a:cxn>
                <a:cxn ang="0">
                  <a:pos x="7" y="20"/>
                </a:cxn>
                <a:cxn ang="0">
                  <a:pos x="12" y="20"/>
                </a:cxn>
                <a:cxn ang="0">
                  <a:pos x="7" y="18"/>
                </a:cxn>
                <a:cxn ang="0">
                  <a:pos x="9" y="15"/>
                </a:cxn>
                <a:cxn ang="0">
                  <a:pos x="10" y="10"/>
                </a:cxn>
                <a:cxn ang="0">
                  <a:pos x="10" y="0"/>
                </a:cxn>
                <a:cxn ang="0">
                  <a:pos x="6" y="10"/>
                </a:cxn>
                <a:cxn ang="0">
                  <a:pos x="2" y="22"/>
                </a:cxn>
                <a:cxn ang="0">
                  <a:pos x="5" y="30"/>
                </a:cxn>
                <a:cxn ang="0">
                  <a:pos x="7" y="29"/>
                </a:cxn>
                <a:cxn ang="0">
                  <a:pos x="6" y="23"/>
                </a:cxn>
                <a:cxn ang="0">
                  <a:pos x="12" y="26"/>
                </a:cxn>
                <a:cxn ang="0">
                  <a:pos x="13" y="28"/>
                </a:cxn>
                <a:cxn ang="0">
                  <a:pos x="14" y="26"/>
                </a:cxn>
                <a:cxn ang="0">
                  <a:pos x="14" y="25"/>
                </a:cxn>
                <a:cxn ang="0">
                  <a:pos x="5" y="23"/>
                </a:cxn>
              </a:cxnLst>
              <a:rect l="0" t="0" r="r" b="b"/>
              <a:pathLst>
                <a:path w="14" h="30">
                  <a:moveTo>
                    <a:pt x="5" y="23"/>
                  </a:moveTo>
                  <a:cubicBezTo>
                    <a:pt x="5" y="23"/>
                    <a:pt x="6" y="21"/>
                    <a:pt x="7" y="21"/>
                  </a:cubicBezTo>
                  <a:cubicBezTo>
                    <a:pt x="7" y="21"/>
                    <a:pt x="6" y="20"/>
                    <a:pt x="7" y="20"/>
                  </a:cubicBezTo>
                  <a:cubicBezTo>
                    <a:pt x="8" y="19"/>
                    <a:pt x="9" y="18"/>
                    <a:pt x="12" y="20"/>
                  </a:cubicBezTo>
                  <a:cubicBezTo>
                    <a:pt x="12" y="20"/>
                    <a:pt x="11" y="18"/>
                    <a:pt x="7" y="18"/>
                  </a:cubicBezTo>
                  <a:cubicBezTo>
                    <a:pt x="7" y="18"/>
                    <a:pt x="7" y="15"/>
                    <a:pt x="9" y="15"/>
                  </a:cubicBezTo>
                  <a:cubicBezTo>
                    <a:pt x="11" y="14"/>
                    <a:pt x="9" y="11"/>
                    <a:pt x="10" y="10"/>
                  </a:cubicBezTo>
                  <a:cubicBezTo>
                    <a:pt x="12" y="8"/>
                    <a:pt x="10" y="0"/>
                    <a:pt x="10" y="0"/>
                  </a:cubicBezTo>
                  <a:cubicBezTo>
                    <a:pt x="6" y="10"/>
                    <a:pt x="6" y="10"/>
                    <a:pt x="6" y="10"/>
                  </a:cubicBezTo>
                  <a:cubicBezTo>
                    <a:pt x="4" y="15"/>
                    <a:pt x="2" y="21"/>
                    <a:pt x="2" y="22"/>
                  </a:cubicBezTo>
                  <a:cubicBezTo>
                    <a:pt x="3" y="23"/>
                    <a:pt x="0" y="29"/>
                    <a:pt x="5" y="30"/>
                  </a:cubicBezTo>
                  <a:cubicBezTo>
                    <a:pt x="6" y="29"/>
                    <a:pt x="7" y="29"/>
                    <a:pt x="7" y="29"/>
                  </a:cubicBezTo>
                  <a:cubicBezTo>
                    <a:pt x="7" y="29"/>
                    <a:pt x="5" y="23"/>
                    <a:pt x="6" y="23"/>
                  </a:cubicBezTo>
                  <a:cubicBezTo>
                    <a:pt x="6" y="23"/>
                    <a:pt x="12" y="24"/>
                    <a:pt x="12" y="26"/>
                  </a:cubicBezTo>
                  <a:cubicBezTo>
                    <a:pt x="12" y="26"/>
                    <a:pt x="13" y="27"/>
                    <a:pt x="13" y="28"/>
                  </a:cubicBezTo>
                  <a:cubicBezTo>
                    <a:pt x="14" y="26"/>
                    <a:pt x="14" y="26"/>
                    <a:pt x="14" y="26"/>
                  </a:cubicBezTo>
                  <a:cubicBezTo>
                    <a:pt x="14" y="25"/>
                    <a:pt x="14" y="25"/>
                    <a:pt x="14" y="25"/>
                  </a:cubicBezTo>
                  <a:cubicBezTo>
                    <a:pt x="12" y="24"/>
                    <a:pt x="8" y="22"/>
                    <a:pt x="5" y="23"/>
                  </a:cubicBezTo>
                  <a:close/>
                </a:path>
              </a:pathLst>
            </a:custGeom>
            <a:solidFill>
              <a:srgbClr val="BABABA"/>
            </a:solidFill>
            <a:ln w="9525">
              <a:noFill/>
              <a:round/>
              <a:headEnd/>
              <a:tailEnd/>
            </a:ln>
          </p:spPr>
          <p:txBody>
            <a:bodyPr/>
            <a:lstStyle/>
            <a:p>
              <a:endParaRPr lang="zh-CN" altLang="en-US"/>
            </a:p>
          </p:txBody>
        </p:sp>
        <p:sp>
          <p:nvSpPr>
            <p:cNvPr id="6197" name="Freeform 255"/>
            <p:cNvSpPr>
              <a:spLocks noChangeArrowheads="1"/>
            </p:cNvSpPr>
            <p:nvPr/>
          </p:nvSpPr>
          <p:spPr bwMode="auto">
            <a:xfrm>
              <a:off x="720725" y="1222375"/>
              <a:ext cx="103187" cy="60325"/>
            </a:xfrm>
            <a:custGeom>
              <a:avLst/>
              <a:gdLst/>
              <a:ahLst/>
              <a:cxnLst>
                <a:cxn ang="0">
                  <a:pos x="0" y="0"/>
                </a:cxn>
                <a:cxn ang="0">
                  <a:pos x="0" y="1"/>
                </a:cxn>
                <a:cxn ang="0">
                  <a:pos x="5" y="3"/>
                </a:cxn>
                <a:cxn ang="0">
                  <a:pos x="0" y="0"/>
                </a:cxn>
              </a:cxnLst>
              <a:rect l="0" t="0" r="r" b="b"/>
              <a:pathLst>
                <a:path w="5" h="3">
                  <a:moveTo>
                    <a:pt x="0" y="0"/>
                  </a:moveTo>
                  <a:cubicBezTo>
                    <a:pt x="0" y="0"/>
                    <a:pt x="0" y="1"/>
                    <a:pt x="0" y="1"/>
                  </a:cubicBezTo>
                  <a:cubicBezTo>
                    <a:pt x="2" y="1"/>
                    <a:pt x="3" y="1"/>
                    <a:pt x="5" y="3"/>
                  </a:cubicBezTo>
                  <a:cubicBezTo>
                    <a:pt x="5" y="3"/>
                    <a:pt x="4" y="0"/>
                    <a:pt x="0" y="0"/>
                  </a:cubicBezTo>
                  <a:close/>
                </a:path>
              </a:pathLst>
            </a:custGeom>
            <a:solidFill>
              <a:srgbClr val="BABABA"/>
            </a:solidFill>
            <a:ln w="9525">
              <a:noFill/>
              <a:round/>
              <a:headEnd/>
              <a:tailEnd/>
            </a:ln>
          </p:spPr>
          <p:txBody>
            <a:bodyPr/>
            <a:lstStyle/>
            <a:p>
              <a:endParaRPr lang="zh-CN" altLang="en-US"/>
            </a:p>
          </p:txBody>
        </p:sp>
        <p:sp>
          <p:nvSpPr>
            <p:cNvPr id="6198" name="Freeform 256"/>
            <p:cNvSpPr>
              <a:spLocks noChangeArrowheads="1"/>
            </p:cNvSpPr>
            <p:nvPr/>
          </p:nvSpPr>
          <p:spPr bwMode="auto">
            <a:xfrm>
              <a:off x="123825" y="433388"/>
              <a:ext cx="720725" cy="828675"/>
            </a:xfrm>
            <a:custGeom>
              <a:avLst/>
              <a:gdLst/>
              <a:ahLst/>
              <a:cxnLst>
                <a:cxn ang="0">
                  <a:pos x="2" y="30"/>
                </a:cxn>
                <a:cxn ang="0">
                  <a:pos x="3" y="36"/>
                </a:cxn>
                <a:cxn ang="0">
                  <a:pos x="9" y="38"/>
                </a:cxn>
                <a:cxn ang="0">
                  <a:pos x="29" y="37"/>
                </a:cxn>
                <a:cxn ang="0">
                  <a:pos x="30" y="34"/>
                </a:cxn>
                <a:cxn ang="0">
                  <a:pos x="30" y="27"/>
                </a:cxn>
                <a:cxn ang="0">
                  <a:pos x="33" y="18"/>
                </a:cxn>
                <a:cxn ang="0">
                  <a:pos x="35" y="7"/>
                </a:cxn>
                <a:cxn ang="0">
                  <a:pos x="23" y="0"/>
                </a:cxn>
                <a:cxn ang="0">
                  <a:pos x="17" y="0"/>
                </a:cxn>
                <a:cxn ang="0">
                  <a:pos x="12" y="0"/>
                </a:cxn>
                <a:cxn ang="0">
                  <a:pos x="0" y="6"/>
                </a:cxn>
                <a:cxn ang="0">
                  <a:pos x="4" y="20"/>
                </a:cxn>
                <a:cxn ang="0">
                  <a:pos x="2" y="30"/>
                </a:cxn>
              </a:cxnLst>
              <a:rect l="0" t="0" r="r" b="b"/>
              <a:pathLst>
                <a:path w="35" h="42">
                  <a:moveTo>
                    <a:pt x="2" y="30"/>
                  </a:moveTo>
                  <a:cubicBezTo>
                    <a:pt x="2" y="30"/>
                    <a:pt x="4" y="34"/>
                    <a:pt x="3" y="36"/>
                  </a:cubicBezTo>
                  <a:cubicBezTo>
                    <a:pt x="2" y="39"/>
                    <a:pt x="9" y="38"/>
                    <a:pt x="9" y="38"/>
                  </a:cubicBezTo>
                  <a:cubicBezTo>
                    <a:pt x="9" y="38"/>
                    <a:pt x="19" y="42"/>
                    <a:pt x="29" y="37"/>
                  </a:cubicBezTo>
                  <a:cubicBezTo>
                    <a:pt x="29" y="37"/>
                    <a:pt x="30" y="35"/>
                    <a:pt x="30" y="34"/>
                  </a:cubicBezTo>
                  <a:cubicBezTo>
                    <a:pt x="31" y="32"/>
                    <a:pt x="30" y="30"/>
                    <a:pt x="30" y="27"/>
                  </a:cubicBezTo>
                  <a:cubicBezTo>
                    <a:pt x="31" y="25"/>
                    <a:pt x="33" y="21"/>
                    <a:pt x="33" y="18"/>
                  </a:cubicBezTo>
                  <a:cubicBezTo>
                    <a:pt x="33" y="15"/>
                    <a:pt x="35" y="7"/>
                    <a:pt x="35" y="7"/>
                  </a:cubicBezTo>
                  <a:cubicBezTo>
                    <a:pt x="23" y="0"/>
                    <a:pt x="23" y="0"/>
                    <a:pt x="23" y="0"/>
                  </a:cubicBezTo>
                  <a:cubicBezTo>
                    <a:pt x="17" y="0"/>
                    <a:pt x="17" y="0"/>
                    <a:pt x="17" y="0"/>
                  </a:cubicBezTo>
                  <a:cubicBezTo>
                    <a:pt x="12" y="0"/>
                    <a:pt x="12" y="0"/>
                    <a:pt x="12" y="0"/>
                  </a:cubicBezTo>
                  <a:cubicBezTo>
                    <a:pt x="12" y="0"/>
                    <a:pt x="2" y="4"/>
                    <a:pt x="0" y="6"/>
                  </a:cubicBezTo>
                  <a:cubicBezTo>
                    <a:pt x="0" y="6"/>
                    <a:pt x="2" y="12"/>
                    <a:pt x="4" y="20"/>
                  </a:cubicBezTo>
                  <a:cubicBezTo>
                    <a:pt x="5" y="27"/>
                    <a:pt x="2" y="27"/>
                    <a:pt x="2" y="30"/>
                  </a:cubicBezTo>
                  <a:close/>
                </a:path>
              </a:pathLst>
            </a:custGeom>
            <a:solidFill>
              <a:srgbClr val="F2F2F8"/>
            </a:solidFill>
            <a:ln w="9525">
              <a:noFill/>
              <a:round/>
              <a:headEnd/>
              <a:tailEnd/>
            </a:ln>
          </p:spPr>
          <p:txBody>
            <a:bodyPr/>
            <a:lstStyle/>
            <a:p>
              <a:endParaRPr lang="zh-CN" altLang="en-US"/>
            </a:p>
          </p:txBody>
        </p:sp>
        <p:sp>
          <p:nvSpPr>
            <p:cNvPr id="6199" name="Freeform 257"/>
            <p:cNvSpPr>
              <a:spLocks noChangeArrowheads="1"/>
            </p:cNvSpPr>
            <p:nvPr/>
          </p:nvSpPr>
          <p:spPr bwMode="auto">
            <a:xfrm>
              <a:off x="247650" y="1065213"/>
              <a:ext cx="61912" cy="79375"/>
            </a:xfrm>
            <a:custGeom>
              <a:avLst/>
              <a:gdLst/>
              <a:ahLst/>
              <a:cxnLst>
                <a:cxn ang="0">
                  <a:pos x="0" y="0"/>
                </a:cxn>
                <a:cxn ang="0">
                  <a:pos x="3" y="4"/>
                </a:cxn>
                <a:cxn ang="0">
                  <a:pos x="0" y="0"/>
                </a:cxn>
              </a:cxnLst>
              <a:rect l="0" t="0" r="r" b="b"/>
              <a:pathLst>
                <a:path w="3" h="4">
                  <a:moveTo>
                    <a:pt x="0" y="0"/>
                  </a:moveTo>
                  <a:cubicBezTo>
                    <a:pt x="1" y="2"/>
                    <a:pt x="3" y="4"/>
                    <a:pt x="3" y="4"/>
                  </a:cubicBezTo>
                  <a:cubicBezTo>
                    <a:pt x="3" y="4"/>
                    <a:pt x="2" y="1"/>
                    <a:pt x="0" y="0"/>
                  </a:cubicBezTo>
                  <a:close/>
                </a:path>
              </a:pathLst>
            </a:custGeom>
            <a:solidFill>
              <a:srgbClr val="BABABA"/>
            </a:solidFill>
            <a:ln w="9525">
              <a:noFill/>
              <a:round/>
              <a:headEnd/>
              <a:tailEnd/>
            </a:ln>
          </p:spPr>
          <p:txBody>
            <a:bodyPr/>
            <a:lstStyle/>
            <a:p>
              <a:endParaRPr lang="zh-CN" altLang="en-US"/>
            </a:p>
          </p:txBody>
        </p:sp>
        <p:sp>
          <p:nvSpPr>
            <p:cNvPr id="6200" name="Freeform 258"/>
            <p:cNvSpPr>
              <a:spLocks noChangeArrowheads="1"/>
            </p:cNvSpPr>
            <p:nvPr/>
          </p:nvSpPr>
          <p:spPr bwMode="auto">
            <a:xfrm>
              <a:off x="165100" y="650875"/>
              <a:ext cx="185737" cy="493713"/>
            </a:xfrm>
            <a:custGeom>
              <a:avLst/>
              <a:gdLst/>
              <a:ahLst/>
              <a:cxnLst>
                <a:cxn ang="0">
                  <a:pos x="3" y="20"/>
                </a:cxn>
                <a:cxn ang="0">
                  <a:pos x="4" y="21"/>
                </a:cxn>
                <a:cxn ang="0">
                  <a:pos x="4" y="19"/>
                </a:cxn>
                <a:cxn ang="0">
                  <a:pos x="4" y="15"/>
                </a:cxn>
                <a:cxn ang="0">
                  <a:pos x="9" y="21"/>
                </a:cxn>
                <a:cxn ang="0">
                  <a:pos x="3" y="7"/>
                </a:cxn>
                <a:cxn ang="0">
                  <a:pos x="4" y="5"/>
                </a:cxn>
                <a:cxn ang="0">
                  <a:pos x="0" y="0"/>
                </a:cxn>
                <a:cxn ang="0">
                  <a:pos x="2" y="9"/>
                </a:cxn>
                <a:cxn ang="0">
                  <a:pos x="0" y="19"/>
                </a:cxn>
                <a:cxn ang="0">
                  <a:pos x="3" y="24"/>
                </a:cxn>
                <a:cxn ang="0">
                  <a:pos x="5" y="25"/>
                </a:cxn>
                <a:cxn ang="0">
                  <a:pos x="5" y="25"/>
                </a:cxn>
                <a:cxn ang="0">
                  <a:pos x="3" y="20"/>
                </a:cxn>
              </a:cxnLst>
              <a:rect l="0" t="0" r="r" b="b"/>
              <a:pathLst>
                <a:path w="9" h="25">
                  <a:moveTo>
                    <a:pt x="3" y="20"/>
                  </a:moveTo>
                  <a:cubicBezTo>
                    <a:pt x="3" y="20"/>
                    <a:pt x="4" y="20"/>
                    <a:pt x="4" y="21"/>
                  </a:cubicBezTo>
                  <a:cubicBezTo>
                    <a:pt x="4" y="20"/>
                    <a:pt x="4" y="20"/>
                    <a:pt x="4" y="19"/>
                  </a:cubicBezTo>
                  <a:cubicBezTo>
                    <a:pt x="3" y="17"/>
                    <a:pt x="4" y="13"/>
                    <a:pt x="4" y="15"/>
                  </a:cubicBezTo>
                  <a:cubicBezTo>
                    <a:pt x="9" y="21"/>
                    <a:pt x="9" y="21"/>
                    <a:pt x="9" y="21"/>
                  </a:cubicBezTo>
                  <a:cubicBezTo>
                    <a:pt x="8" y="18"/>
                    <a:pt x="3" y="7"/>
                    <a:pt x="3" y="7"/>
                  </a:cubicBezTo>
                  <a:cubicBezTo>
                    <a:pt x="2" y="5"/>
                    <a:pt x="4" y="5"/>
                    <a:pt x="4" y="5"/>
                  </a:cubicBezTo>
                  <a:cubicBezTo>
                    <a:pt x="4" y="5"/>
                    <a:pt x="1" y="2"/>
                    <a:pt x="0" y="0"/>
                  </a:cubicBezTo>
                  <a:cubicBezTo>
                    <a:pt x="0" y="2"/>
                    <a:pt x="1" y="5"/>
                    <a:pt x="2" y="9"/>
                  </a:cubicBezTo>
                  <a:cubicBezTo>
                    <a:pt x="3" y="16"/>
                    <a:pt x="0" y="16"/>
                    <a:pt x="0" y="19"/>
                  </a:cubicBezTo>
                  <a:cubicBezTo>
                    <a:pt x="0" y="19"/>
                    <a:pt x="0" y="23"/>
                    <a:pt x="3" y="24"/>
                  </a:cubicBezTo>
                  <a:cubicBezTo>
                    <a:pt x="4" y="24"/>
                    <a:pt x="5" y="25"/>
                    <a:pt x="5" y="25"/>
                  </a:cubicBezTo>
                  <a:cubicBezTo>
                    <a:pt x="5" y="25"/>
                    <a:pt x="5" y="25"/>
                    <a:pt x="5" y="25"/>
                  </a:cubicBezTo>
                  <a:cubicBezTo>
                    <a:pt x="4" y="24"/>
                    <a:pt x="0" y="20"/>
                    <a:pt x="3" y="20"/>
                  </a:cubicBezTo>
                  <a:close/>
                </a:path>
              </a:pathLst>
            </a:custGeom>
            <a:solidFill>
              <a:srgbClr val="BABABA"/>
            </a:solidFill>
            <a:ln w="9525">
              <a:noFill/>
              <a:round/>
              <a:headEnd/>
              <a:tailEnd/>
            </a:ln>
          </p:spPr>
          <p:txBody>
            <a:bodyPr/>
            <a:lstStyle/>
            <a:p>
              <a:endParaRPr lang="zh-CN" altLang="en-US"/>
            </a:p>
          </p:txBody>
        </p:sp>
        <p:sp>
          <p:nvSpPr>
            <p:cNvPr id="6201" name="Freeform 259"/>
            <p:cNvSpPr>
              <a:spLocks noChangeArrowheads="1"/>
            </p:cNvSpPr>
            <p:nvPr/>
          </p:nvSpPr>
          <p:spPr bwMode="auto">
            <a:xfrm>
              <a:off x="598487" y="531813"/>
              <a:ext cx="225425" cy="631825"/>
            </a:xfrm>
            <a:custGeom>
              <a:avLst/>
              <a:gdLst/>
              <a:ahLst/>
              <a:cxnLst>
                <a:cxn ang="0">
                  <a:pos x="10" y="13"/>
                </a:cxn>
                <a:cxn ang="0">
                  <a:pos x="11" y="9"/>
                </a:cxn>
                <a:cxn ang="0">
                  <a:pos x="10" y="3"/>
                </a:cxn>
                <a:cxn ang="0">
                  <a:pos x="9" y="6"/>
                </a:cxn>
                <a:cxn ang="0">
                  <a:pos x="6" y="0"/>
                </a:cxn>
                <a:cxn ang="0">
                  <a:pos x="9" y="10"/>
                </a:cxn>
                <a:cxn ang="0">
                  <a:pos x="7" y="15"/>
                </a:cxn>
                <a:cxn ang="0">
                  <a:pos x="3" y="14"/>
                </a:cxn>
                <a:cxn ang="0">
                  <a:pos x="6" y="18"/>
                </a:cxn>
                <a:cxn ang="0">
                  <a:pos x="5" y="21"/>
                </a:cxn>
                <a:cxn ang="0">
                  <a:pos x="0" y="21"/>
                </a:cxn>
                <a:cxn ang="0">
                  <a:pos x="5" y="28"/>
                </a:cxn>
                <a:cxn ang="0">
                  <a:pos x="6" y="32"/>
                </a:cxn>
                <a:cxn ang="0">
                  <a:pos x="6" y="32"/>
                </a:cxn>
                <a:cxn ang="0">
                  <a:pos x="7" y="29"/>
                </a:cxn>
                <a:cxn ang="0">
                  <a:pos x="7" y="22"/>
                </a:cxn>
                <a:cxn ang="0">
                  <a:pos x="10" y="13"/>
                </a:cxn>
              </a:cxnLst>
              <a:rect l="0" t="0" r="r" b="b"/>
              <a:pathLst>
                <a:path w="11" h="32">
                  <a:moveTo>
                    <a:pt x="10" y="13"/>
                  </a:moveTo>
                  <a:cubicBezTo>
                    <a:pt x="10" y="12"/>
                    <a:pt x="10" y="11"/>
                    <a:pt x="11" y="9"/>
                  </a:cubicBezTo>
                  <a:cubicBezTo>
                    <a:pt x="10" y="7"/>
                    <a:pt x="10" y="3"/>
                    <a:pt x="10" y="3"/>
                  </a:cubicBezTo>
                  <a:cubicBezTo>
                    <a:pt x="9" y="6"/>
                    <a:pt x="9" y="6"/>
                    <a:pt x="9" y="6"/>
                  </a:cubicBezTo>
                  <a:cubicBezTo>
                    <a:pt x="8" y="6"/>
                    <a:pt x="6" y="0"/>
                    <a:pt x="6" y="0"/>
                  </a:cubicBezTo>
                  <a:cubicBezTo>
                    <a:pt x="9" y="10"/>
                    <a:pt x="9" y="10"/>
                    <a:pt x="9" y="10"/>
                  </a:cubicBezTo>
                  <a:cubicBezTo>
                    <a:pt x="9" y="10"/>
                    <a:pt x="9" y="14"/>
                    <a:pt x="7" y="15"/>
                  </a:cubicBezTo>
                  <a:cubicBezTo>
                    <a:pt x="6" y="16"/>
                    <a:pt x="3" y="14"/>
                    <a:pt x="3" y="14"/>
                  </a:cubicBezTo>
                  <a:cubicBezTo>
                    <a:pt x="3" y="16"/>
                    <a:pt x="6" y="18"/>
                    <a:pt x="6" y="18"/>
                  </a:cubicBezTo>
                  <a:cubicBezTo>
                    <a:pt x="6" y="18"/>
                    <a:pt x="6" y="20"/>
                    <a:pt x="5" y="21"/>
                  </a:cubicBezTo>
                  <a:cubicBezTo>
                    <a:pt x="3" y="22"/>
                    <a:pt x="0" y="21"/>
                    <a:pt x="0" y="21"/>
                  </a:cubicBezTo>
                  <a:cubicBezTo>
                    <a:pt x="0" y="21"/>
                    <a:pt x="3" y="26"/>
                    <a:pt x="5" y="28"/>
                  </a:cubicBezTo>
                  <a:cubicBezTo>
                    <a:pt x="7" y="29"/>
                    <a:pt x="6" y="31"/>
                    <a:pt x="6" y="32"/>
                  </a:cubicBezTo>
                  <a:cubicBezTo>
                    <a:pt x="6" y="32"/>
                    <a:pt x="6" y="32"/>
                    <a:pt x="6" y="32"/>
                  </a:cubicBezTo>
                  <a:cubicBezTo>
                    <a:pt x="6" y="32"/>
                    <a:pt x="7" y="30"/>
                    <a:pt x="7" y="29"/>
                  </a:cubicBezTo>
                  <a:cubicBezTo>
                    <a:pt x="8" y="27"/>
                    <a:pt x="7" y="25"/>
                    <a:pt x="7" y="22"/>
                  </a:cubicBezTo>
                  <a:cubicBezTo>
                    <a:pt x="8" y="20"/>
                    <a:pt x="10" y="16"/>
                    <a:pt x="10" y="13"/>
                  </a:cubicBezTo>
                  <a:close/>
                </a:path>
              </a:pathLst>
            </a:custGeom>
            <a:solidFill>
              <a:srgbClr val="BABABA"/>
            </a:solidFill>
            <a:ln w="9525">
              <a:noFill/>
              <a:round/>
              <a:headEnd/>
              <a:tailEnd/>
            </a:ln>
          </p:spPr>
          <p:txBody>
            <a:bodyPr/>
            <a:lstStyle/>
            <a:p>
              <a:endParaRPr lang="zh-CN" altLang="en-US"/>
            </a:p>
          </p:txBody>
        </p:sp>
        <p:sp>
          <p:nvSpPr>
            <p:cNvPr id="6202" name="Freeform 260"/>
            <p:cNvSpPr>
              <a:spLocks noChangeArrowheads="1"/>
            </p:cNvSpPr>
            <p:nvPr/>
          </p:nvSpPr>
          <p:spPr bwMode="auto">
            <a:xfrm>
              <a:off x="371475" y="433388"/>
              <a:ext cx="266700" cy="138113"/>
            </a:xfrm>
            <a:custGeom>
              <a:avLst/>
              <a:gdLst/>
              <a:ahLst/>
              <a:cxnLst>
                <a:cxn ang="0">
                  <a:pos x="11" y="0"/>
                </a:cxn>
                <a:cxn ang="0">
                  <a:pos x="5" y="0"/>
                </a:cxn>
                <a:cxn ang="0">
                  <a:pos x="0" y="0"/>
                </a:cxn>
                <a:cxn ang="0">
                  <a:pos x="0" y="0"/>
                </a:cxn>
                <a:cxn ang="0">
                  <a:pos x="0" y="7"/>
                </a:cxn>
                <a:cxn ang="0">
                  <a:pos x="4" y="4"/>
                </a:cxn>
                <a:cxn ang="0">
                  <a:pos x="7" y="4"/>
                </a:cxn>
                <a:cxn ang="0">
                  <a:pos x="10" y="6"/>
                </a:cxn>
                <a:cxn ang="0">
                  <a:pos x="13" y="1"/>
                </a:cxn>
                <a:cxn ang="0">
                  <a:pos x="11" y="0"/>
                </a:cxn>
              </a:cxnLst>
              <a:rect l="0" t="0" r="r" b="b"/>
              <a:pathLst>
                <a:path w="13" h="7">
                  <a:moveTo>
                    <a:pt x="11" y="0"/>
                  </a:moveTo>
                  <a:cubicBezTo>
                    <a:pt x="5" y="0"/>
                    <a:pt x="5" y="0"/>
                    <a:pt x="5" y="0"/>
                  </a:cubicBezTo>
                  <a:cubicBezTo>
                    <a:pt x="0" y="0"/>
                    <a:pt x="0" y="0"/>
                    <a:pt x="0" y="0"/>
                  </a:cubicBezTo>
                  <a:cubicBezTo>
                    <a:pt x="0" y="0"/>
                    <a:pt x="0" y="0"/>
                    <a:pt x="0" y="0"/>
                  </a:cubicBezTo>
                  <a:cubicBezTo>
                    <a:pt x="0" y="7"/>
                    <a:pt x="0" y="7"/>
                    <a:pt x="0" y="7"/>
                  </a:cubicBezTo>
                  <a:cubicBezTo>
                    <a:pt x="4" y="4"/>
                    <a:pt x="4" y="4"/>
                    <a:pt x="4" y="4"/>
                  </a:cubicBezTo>
                  <a:cubicBezTo>
                    <a:pt x="7" y="4"/>
                    <a:pt x="7" y="4"/>
                    <a:pt x="7" y="4"/>
                  </a:cubicBezTo>
                  <a:cubicBezTo>
                    <a:pt x="10" y="6"/>
                    <a:pt x="10" y="6"/>
                    <a:pt x="10" y="6"/>
                  </a:cubicBezTo>
                  <a:cubicBezTo>
                    <a:pt x="10" y="6"/>
                    <a:pt x="12" y="5"/>
                    <a:pt x="13" y="1"/>
                  </a:cubicBezTo>
                  <a:lnTo>
                    <a:pt x="11" y="0"/>
                  </a:lnTo>
                  <a:close/>
                </a:path>
              </a:pathLst>
            </a:custGeom>
            <a:solidFill>
              <a:srgbClr val="BABABA"/>
            </a:solidFill>
            <a:ln w="9525">
              <a:noFill/>
              <a:round/>
              <a:headEnd/>
              <a:tailEnd/>
            </a:ln>
          </p:spPr>
          <p:txBody>
            <a:bodyPr/>
            <a:lstStyle/>
            <a:p>
              <a:endParaRPr lang="zh-CN" altLang="en-US"/>
            </a:p>
          </p:txBody>
        </p:sp>
        <p:sp>
          <p:nvSpPr>
            <p:cNvPr id="6203" name="Freeform 261"/>
            <p:cNvSpPr>
              <a:spLocks noChangeArrowheads="1"/>
            </p:cNvSpPr>
            <p:nvPr/>
          </p:nvSpPr>
          <p:spPr bwMode="auto">
            <a:xfrm>
              <a:off x="392112" y="255588"/>
              <a:ext cx="206375" cy="236538"/>
            </a:xfrm>
            <a:custGeom>
              <a:avLst/>
              <a:gdLst/>
              <a:ahLst/>
              <a:cxnLst>
                <a:cxn ang="0">
                  <a:pos x="0" y="5"/>
                </a:cxn>
                <a:cxn ang="0">
                  <a:pos x="0" y="7"/>
                </a:cxn>
                <a:cxn ang="0">
                  <a:pos x="5" y="12"/>
                </a:cxn>
                <a:cxn ang="0">
                  <a:pos x="8" y="10"/>
                </a:cxn>
                <a:cxn ang="0">
                  <a:pos x="10" y="7"/>
                </a:cxn>
                <a:cxn ang="0">
                  <a:pos x="10" y="1"/>
                </a:cxn>
                <a:cxn ang="0">
                  <a:pos x="0" y="5"/>
                </a:cxn>
              </a:cxnLst>
              <a:rect l="0" t="0" r="r" b="b"/>
              <a:pathLst>
                <a:path w="10" h="12">
                  <a:moveTo>
                    <a:pt x="0" y="5"/>
                  </a:moveTo>
                  <a:cubicBezTo>
                    <a:pt x="0" y="7"/>
                    <a:pt x="0" y="7"/>
                    <a:pt x="0" y="7"/>
                  </a:cubicBezTo>
                  <a:cubicBezTo>
                    <a:pt x="0" y="7"/>
                    <a:pt x="4" y="12"/>
                    <a:pt x="5" y="12"/>
                  </a:cubicBezTo>
                  <a:cubicBezTo>
                    <a:pt x="6" y="12"/>
                    <a:pt x="8" y="10"/>
                    <a:pt x="8" y="10"/>
                  </a:cubicBezTo>
                  <a:cubicBezTo>
                    <a:pt x="10" y="7"/>
                    <a:pt x="10" y="7"/>
                    <a:pt x="10" y="7"/>
                  </a:cubicBezTo>
                  <a:cubicBezTo>
                    <a:pt x="10" y="7"/>
                    <a:pt x="9" y="3"/>
                    <a:pt x="10" y="1"/>
                  </a:cubicBezTo>
                  <a:cubicBezTo>
                    <a:pt x="10" y="0"/>
                    <a:pt x="2" y="4"/>
                    <a:pt x="0" y="5"/>
                  </a:cubicBezTo>
                  <a:close/>
                </a:path>
              </a:pathLst>
            </a:custGeom>
            <a:solidFill>
              <a:srgbClr val="D08147"/>
            </a:solidFill>
            <a:ln w="9525">
              <a:noFill/>
              <a:round/>
              <a:headEnd/>
              <a:tailEnd/>
            </a:ln>
          </p:spPr>
          <p:txBody>
            <a:bodyPr/>
            <a:lstStyle/>
            <a:p>
              <a:endParaRPr lang="zh-CN" altLang="en-US"/>
            </a:p>
          </p:txBody>
        </p:sp>
        <p:sp>
          <p:nvSpPr>
            <p:cNvPr id="6204" name="Freeform 262"/>
            <p:cNvSpPr>
              <a:spLocks noChangeArrowheads="1"/>
            </p:cNvSpPr>
            <p:nvPr/>
          </p:nvSpPr>
          <p:spPr bwMode="auto">
            <a:xfrm>
              <a:off x="433387" y="334963"/>
              <a:ext cx="144462" cy="157163"/>
            </a:xfrm>
            <a:custGeom>
              <a:avLst/>
              <a:gdLst/>
              <a:ahLst/>
              <a:cxnLst>
                <a:cxn ang="0">
                  <a:pos x="6" y="0"/>
                </a:cxn>
                <a:cxn ang="0">
                  <a:pos x="4" y="3"/>
                </a:cxn>
                <a:cxn ang="0">
                  <a:pos x="0" y="5"/>
                </a:cxn>
                <a:cxn ang="0">
                  <a:pos x="3" y="8"/>
                </a:cxn>
                <a:cxn ang="0">
                  <a:pos x="6" y="6"/>
                </a:cxn>
                <a:cxn ang="0">
                  <a:pos x="7" y="4"/>
                </a:cxn>
                <a:cxn ang="0">
                  <a:pos x="6" y="0"/>
                </a:cxn>
              </a:cxnLst>
              <a:rect l="0" t="0" r="r" b="b"/>
              <a:pathLst>
                <a:path w="7" h="8">
                  <a:moveTo>
                    <a:pt x="6" y="0"/>
                  </a:moveTo>
                  <a:cubicBezTo>
                    <a:pt x="6" y="0"/>
                    <a:pt x="5" y="2"/>
                    <a:pt x="4" y="3"/>
                  </a:cubicBezTo>
                  <a:cubicBezTo>
                    <a:pt x="4" y="4"/>
                    <a:pt x="1" y="5"/>
                    <a:pt x="0" y="5"/>
                  </a:cubicBezTo>
                  <a:cubicBezTo>
                    <a:pt x="1" y="6"/>
                    <a:pt x="2" y="8"/>
                    <a:pt x="3" y="8"/>
                  </a:cubicBezTo>
                  <a:cubicBezTo>
                    <a:pt x="4" y="8"/>
                    <a:pt x="6" y="6"/>
                    <a:pt x="6" y="6"/>
                  </a:cubicBezTo>
                  <a:cubicBezTo>
                    <a:pt x="7" y="4"/>
                    <a:pt x="7" y="4"/>
                    <a:pt x="7" y="4"/>
                  </a:cubicBezTo>
                  <a:cubicBezTo>
                    <a:pt x="6" y="3"/>
                    <a:pt x="6" y="0"/>
                    <a:pt x="6" y="0"/>
                  </a:cubicBezTo>
                  <a:close/>
                </a:path>
              </a:pathLst>
            </a:custGeom>
            <a:solidFill>
              <a:srgbClr val="E99D5A"/>
            </a:solidFill>
            <a:ln w="9525">
              <a:noFill/>
              <a:round/>
              <a:headEnd/>
              <a:tailEnd/>
            </a:ln>
          </p:spPr>
          <p:txBody>
            <a:bodyPr/>
            <a:lstStyle/>
            <a:p>
              <a:endParaRPr lang="zh-CN" altLang="en-US"/>
            </a:p>
          </p:txBody>
        </p:sp>
        <p:sp>
          <p:nvSpPr>
            <p:cNvPr id="6205" name="Freeform 263"/>
            <p:cNvSpPr>
              <a:spLocks noChangeArrowheads="1"/>
            </p:cNvSpPr>
            <p:nvPr/>
          </p:nvSpPr>
          <p:spPr bwMode="auto">
            <a:xfrm>
              <a:off x="392112" y="452438"/>
              <a:ext cx="165100" cy="711200"/>
            </a:xfrm>
            <a:custGeom>
              <a:avLst/>
              <a:gdLst/>
              <a:ahLst/>
              <a:cxnLst>
                <a:cxn ang="0">
                  <a:pos x="0" y="32"/>
                </a:cxn>
                <a:cxn ang="0">
                  <a:pos x="3" y="36"/>
                </a:cxn>
                <a:cxn ang="0">
                  <a:pos x="7" y="33"/>
                </a:cxn>
                <a:cxn ang="0">
                  <a:pos x="7" y="10"/>
                </a:cxn>
                <a:cxn ang="0">
                  <a:pos x="6" y="5"/>
                </a:cxn>
                <a:cxn ang="0">
                  <a:pos x="7" y="3"/>
                </a:cxn>
                <a:cxn ang="0">
                  <a:pos x="4" y="1"/>
                </a:cxn>
                <a:cxn ang="0">
                  <a:pos x="3" y="4"/>
                </a:cxn>
                <a:cxn ang="0">
                  <a:pos x="2" y="7"/>
                </a:cxn>
                <a:cxn ang="0">
                  <a:pos x="1" y="11"/>
                </a:cxn>
                <a:cxn ang="0">
                  <a:pos x="0" y="32"/>
                </a:cxn>
              </a:cxnLst>
              <a:rect l="0" t="0" r="r" b="b"/>
              <a:pathLst>
                <a:path w="8" h="36">
                  <a:moveTo>
                    <a:pt x="0" y="32"/>
                  </a:moveTo>
                  <a:cubicBezTo>
                    <a:pt x="3" y="36"/>
                    <a:pt x="3" y="36"/>
                    <a:pt x="3" y="36"/>
                  </a:cubicBezTo>
                  <a:cubicBezTo>
                    <a:pt x="7" y="33"/>
                    <a:pt x="7" y="33"/>
                    <a:pt x="7" y="33"/>
                  </a:cubicBezTo>
                  <a:cubicBezTo>
                    <a:pt x="7" y="33"/>
                    <a:pt x="8" y="12"/>
                    <a:pt x="7" y="10"/>
                  </a:cubicBezTo>
                  <a:cubicBezTo>
                    <a:pt x="7" y="9"/>
                    <a:pt x="6" y="5"/>
                    <a:pt x="6" y="5"/>
                  </a:cubicBezTo>
                  <a:cubicBezTo>
                    <a:pt x="7" y="3"/>
                    <a:pt x="7" y="3"/>
                    <a:pt x="7" y="3"/>
                  </a:cubicBezTo>
                  <a:cubicBezTo>
                    <a:pt x="7" y="3"/>
                    <a:pt x="6" y="0"/>
                    <a:pt x="4" y="1"/>
                  </a:cubicBezTo>
                  <a:cubicBezTo>
                    <a:pt x="1" y="2"/>
                    <a:pt x="3" y="4"/>
                    <a:pt x="3" y="4"/>
                  </a:cubicBezTo>
                  <a:cubicBezTo>
                    <a:pt x="2" y="7"/>
                    <a:pt x="2" y="7"/>
                    <a:pt x="2" y="7"/>
                  </a:cubicBezTo>
                  <a:cubicBezTo>
                    <a:pt x="1" y="11"/>
                    <a:pt x="1" y="11"/>
                    <a:pt x="1" y="11"/>
                  </a:cubicBezTo>
                  <a:lnTo>
                    <a:pt x="0" y="32"/>
                  </a:lnTo>
                  <a:close/>
                </a:path>
              </a:pathLst>
            </a:custGeom>
            <a:solidFill>
              <a:srgbClr val="121212"/>
            </a:solidFill>
            <a:ln w="9525">
              <a:noFill/>
              <a:round/>
              <a:headEnd/>
              <a:tailEnd/>
            </a:ln>
          </p:spPr>
          <p:txBody>
            <a:bodyPr/>
            <a:lstStyle/>
            <a:p>
              <a:endParaRPr lang="zh-CN" altLang="en-US"/>
            </a:p>
          </p:txBody>
        </p:sp>
        <p:sp>
          <p:nvSpPr>
            <p:cNvPr id="6206" name="Freeform 264"/>
            <p:cNvSpPr>
              <a:spLocks noChangeArrowheads="1"/>
            </p:cNvSpPr>
            <p:nvPr/>
          </p:nvSpPr>
          <p:spPr bwMode="auto">
            <a:xfrm>
              <a:off x="371475" y="374650"/>
              <a:ext cx="103187" cy="177800"/>
            </a:xfrm>
            <a:custGeom>
              <a:avLst/>
              <a:gdLst/>
              <a:ahLst/>
              <a:cxnLst>
                <a:cxn ang="0">
                  <a:pos x="13" y="0"/>
                </a:cxn>
                <a:cxn ang="0">
                  <a:pos x="0" y="49"/>
                </a:cxn>
                <a:cxn ang="0">
                  <a:pos x="13" y="112"/>
                </a:cxn>
                <a:cxn ang="0">
                  <a:pos x="65" y="62"/>
                </a:cxn>
                <a:cxn ang="0">
                  <a:pos x="13" y="0"/>
                </a:cxn>
              </a:cxnLst>
              <a:rect l="0" t="0" r="r" b="b"/>
              <a:pathLst>
                <a:path w="65" h="112">
                  <a:moveTo>
                    <a:pt x="13" y="0"/>
                  </a:moveTo>
                  <a:lnTo>
                    <a:pt x="0" y="49"/>
                  </a:lnTo>
                  <a:lnTo>
                    <a:pt x="13" y="112"/>
                  </a:lnTo>
                  <a:lnTo>
                    <a:pt x="65" y="62"/>
                  </a:lnTo>
                  <a:lnTo>
                    <a:pt x="13" y="0"/>
                  </a:lnTo>
                  <a:close/>
                </a:path>
              </a:pathLst>
            </a:custGeom>
            <a:solidFill>
              <a:srgbClr val="F2F2F8"/>
            </a:solidFill>
            <a:ln w="9525">
              <a:noFill/>
              <a:round/>
              <a:headEnd/>
              <a:tailEnd/>
            </a:ln>
          </p:spPr>
          <p:txBody>
            <a:bodyPr/>
            <a:lstStyle/>
            <a:p>
              <a:endParaRPr lang="zh-CN" altLang="en-US"/>
            </a:p>
          </p:txBody>
        </p:sp>
        <p:sp>
          <p:nvSpPr>
            <p:cNvPr id="6207" name="Freeform 265"/>
            <p:cNvSpPr>
              <a:spLocks noChangeArrowheads="1"/>
            </p:cNvSpPr>
            <p:nvPr/>
          </p:nvSpPr>
          <p:spPr bwMode="auto">
            <a:xfrm>
              <a:off x="350837" y="0"/>
              <a:ext cx="307975" cy="295275"/>
            </a:xfrm>
            <a:custGeom>
              <a:avLst/>
              <a:gdLst/>
              <a:ahLst/>
              <a:cxnLst>
                <a:cxn ang="0">
                  <a:pos x="1" y="4"/>
                </a:cxn>
                <a:cxn ang="0">
                  <a:pos x="0" y="3"/>
                </a:cxn>
                <a:cxn ang="0">
                  <a:pos x="4" y="0"/>
                </a:cxn>
                <a:cxn ang="0">
                  <a:pos x="9" y="0"/>
                </a:cxn>
                <a:cxn ang="0">
                  <a:pos x="14" y="4"/>
                </a:cxn>
                <a:cxn ang="0">
                  <a:pos x="14" y="8"/>
                </a:cxn>
                <a:cxn ang="0">
                  <a:pos x="13" y="13"/>
                </a:cxn>
                <a:cxn ang="0">
                  <a:pos x="1" y="4"/>
                </a:cxn>
              </a:cxnLst>
              <a:rect l="0" t="0" r="r" b="b"/>
              <a:pathLst>
                <a:path w="15" h="15">
                  <a:moveTo>
                    <a:pt x="1" y="4"/>
                  </a:moveTo>
                  <a:cubicBezTo>
                    <a:pt x="1" y="4"/>
                    <a:pt x="0" y="4"/>
                    <a:pt x="0" y="3"/>
                  </a:cubicBezTo>
                  <a:cubicBezTo>
                    <a:pt x="0" y="3"/>
                    <a:pt x="2" y="0"/>
                    <a:pt x="4" y="0"/>
                  </a:cubicBezTo>
                  <a:cubicBezTo>
                    <a:pt x="5" y="0"/>
                    <a:pt x="9" y="0"/>
                    <a:pt x="9" y="0"/>
                  </a:cubicBezTo>
                  <a:cubicBezTo>
                    <a:pt x="9" y="0"/>
                    <a:pt x="12" y="2"/>
                    <a:pt x="14" y="4"/>
                  </a:cubicBezTo>
                  <a:cubicBezTo>
                    <a:pt x="15" y="6"/>
                    <a:pt x="14" y="8"/>
                    <a:pt x="14" y="8"/>
                  </a:cubicBezTo>
                  <a:cubicBezTo>
                    <a:pt x="14" y="8"/>
                    <a:pt x="15" y="12"/>
                    <a:pt x="13" y="13"/>
                  </a:cubicBezTo>
                  <a:cubicBezTo>
                    <a:pt x="13" y="13"/>
                    <a:pt x="8" y="15"/>
                    <a:pt x="1" y="4"/>
                  </a:cubicBezTo>
                  <a:close/>
                </a:path>
              </a:pathLst>
            </a:custGeom>
            <a:solidFill>
              <a:srgbClr val="121212"/>
            </a:solidFill>
            <a:ln w="9525">
              <a:noFill/>
              <a:round/>
              <a:headEnd/>
              <a:tailEnd/>
            </a:ln>
          </p:spPr>
          <p:txBody>
            <a:bodyPr/>
            <a:lstStyle/>
            <a:p>
              <a:endParaRPr lang="zh-CN" altLang="en-US"/>
            </a:p>
          </p:txBody>
        </p:sp>
        <p:sp>
          <p:nvSpPr>
            <p:cNvPr id="6208" name="Freeform 266"/>
            <p:cNvSpPr>
              <a:spLocks noChangeArrowheads="1"/>
            </p:cNvSpPr>
            <p:nvPr/>
          </p:nvSpPr>
          <p:spPr bwMode="auto">
            <a:xfrm>
              <a:off x="515937" y="374650"/>
              <a:ext cx="122237" cy="177800"/>
            </a:xfrm>
            <a:custGeom>
              <a:avLst/>
              <a:gdLst/>
              <a:ahLst/>
              <a:cxnLst>
                <a:cxn ang="0">
                  <a:pos x="0" y="5"/>
                </a:cxn>
                <a:cxn ang="0">
                  <a:pos x="3" y="9"/>
                </a:cxn>
                <a:cxn ang="0">
                  <a:pos x="6" y="4"/>
                </a:cxn>
                <a:cxn ang="0">
                  <a:pos x="4" y="0"/>
                </a:cxn>
                <a:cxn ang="0">
                  <a:pos x="0" y="5"/>
                </a:cxn>
              </a:cxnLst>
              <a:rect l="0" t="0" r="r" b="b"/>
              <a:pathLst>
                <a:path w="6" h="9">
                  <a:moveTo>
                    <a:pt x="0" y="5"/>
                  </a:moveTo>
                  <a:cubicBezTo>
                    <a:pt x="3" y="9"/>
                    <a:pt x="3" y="9"/>
                    <a:pt x="3" y="9"/>
                  </a:cubicBezTo>
                  <a:cubicBezTo>
                    <a:pt x="3" y="9"/>
                    <a:pt x="6" y="4"/>
                    <a:pt x="6" y="4"/>
                  </a:cubicBezTo>
                  <a:cubicBezTo>
                    <a:pt x="6" y="4"/>
                    <a:pt x="3" y="1"/>
                    <a:pt x="4" y="0"/>
                  </a:cubicBezTo>
                  <a:cubicBezTo>
                    <a:pt x="4" y="0"/>
                    <a:pt x="2" y="5"/>
                    <a:pt x="0" y="5"/>
                  </a:cubicBezTo>
                  <a:close/>
                </a:path>
              </a:pathLst>
            </a:custGeom>
            <a:solidFill>
              <a:srgbClr val="F2F2F8"/>
            </a:solidFill>
            <a:ln w="9525">
              <a:noFill/>
              <a:round/>
              <a:headEnd/>
              <a:tailEnd/>
            </a:ln>
          </p:spPr>
          <p:txBody>
            <a:bodyPr/>
            <a:lstStyle/>
            <a:p>
              <a:endParaRPr lang="zh-CN" altLang="en-US"/>
            </a:p>
          </p:txBody>
        </p:sp>
        <p:sp>
          <p:nvSpPr>
            <p:cNvPr id="6209" name="Freeform 267"/>
            <p:cNvSpPr>
              <a:spLocks noChangeArrowheads="1"/>
            </p:cNvSpPr>
            <p:nvPr/>
          </p:nvSpPr>
          <p:spPr bwMode="auto">
            <a:xfrm>
              <a:off x="330200" y="77788"/>
              <a:ext cx="307975" cy="315913"/>
            </a:xfrm>
            <a:custGeom>
              <a:avLst/>
              <a:gdLst/>
              <a:ahLst/>
              <a:cxnLst>
                <a:cxn ang="0">
                  <a:pos x="2" y="15"/>
                </a:cxn>
                <a:cxn ang="0">
                  <a:pos x="5" y="16"/>
                </a:cxn>
                <a:cxn ang="0">
                  <a:pos x="10" y="14"/>
                </a:cxn>
                <a:cxn ang="0">
                  <a:pos x="11" y="11"/>
                </a:cxn>
                <a:cxn ang="0">
                  <a:pos x="12" y="11"/>
                </a:cxn>
                <a:cxn ang="0">
                  <a:pos x="14" y="9"/>
                </a:cxn>
                <a:cxn ang="0">
                  <a:pos x="14" y="6"/>
                </a:cxn>
                <a:cxn ang="0">
                  <a:pos x="12" y="6"/>
                </a:cxn>
                <a:cxn ang="0">
                  <a:pos x="11" y="8"/>
                </a:cxn>
                <a:cxn ang="0">
                  <a:pos x="10" y="8"/>
                </a:cxn>
                <a:cxn ang="0">
                  <a:pos x="11" y="6"/>
                </a:cxn>
                <a:cxn ang="0">
                  <a:pos x="9" y="3"/>
                </a:cxn>
                <a:cxn ang="0">
                  <a:pos x="10" y="2"/>
                </a:cxn>
                <a:cxn ang="0">
                  <a:pos x="8" y="0"/>
                </a:cxn>
                <a:cxn ang="0">
                  <a:pos x="2" y="0"/>
                </a:cxn>
                <a:cxn ang="0">
                  <a:pos x="0" y="4"/>
                </a:cxn>
                <a:cxn ang="0">
                  <a:pos x="1" y="6"/>
                </a:cxn>
                <a:cxn ang="0">
                  <a:pos x="0" y="9"/>
                </a:cxn>
                <a:cxn ang="0">
                  <a:pos x="1" y="13"/>
                </a:cxn>
                <a:cxn ang="0">
                  <a:pos x="2" y="15"/>
                </a:cxn>
              </a:cxnLst>
              <a:rect l="0" t="0" r="r" b="b"/>
              <a:pathLst>
                <a:path w="15" h="16">
                  <a:moveTo>
                    <a:pt x="2" y="15"/>
                  </a:moveTo>
                  <a:cubicBezTo>
                    <a:pt x="2" y="15"/>
                    <a:pt x="4" y="16"/>
                    <a:pt x="5" y="16"/>
                  </a:cubicBezTo>
                  <a:cubicBezTo>
                    <a:pt x="5" y="16"/>
                    <a:pt x="8" y="16"/>
                    <a:pt x="10" y="14"/>
                  </a:cubicBezTo>
                  <a:cubicBezTo>
                    <a:pt x="11" y="12"/>
                    <a:pt x="11" y="11"/>
                    <a:pt x="11" y="11"/>
                  </a:cubicBezTo>
                  <a:cubicBezTo>
                    <a:pt x="11" y="11"/>
                    <a:pt x="12" y="11"/>
                    <a:pt x="12" y="11"/>
                  </a:cubicBezTo>
                  <a:cubicBezTo>
                    <a:pt x="13" y="11"/>
                    <a:pt x="14" y="9"/>
                    <a:pt x="14" y="9"/>
                  </a:cubicBezTo>
                  <a:cubicBezTo>
                    <a:pt x="14" y="8"/>
                    <a:pt x="15" y="6"/>
                    <a:pt x="14" y="6"/>
                  </a:cubicBezTo>
                  <a:cubicBezTo>
                    <a:pt x="13" y="5"/>
                    <a:pt x="12" y="6"/>
                    <a:pt x="12" y="6"/>
                  </a:cubicBezTo>
                  <a:cubicBezTo>
                    <a:pt x="12" y="6"/>
                    <a:pt x="11" y="8"/>
                    <a:pt x="11" y="8"/>
                  </a:cubicBezTo>
                  <a:cubicBezTo>
                    <a:pt x="10" y="8"/>
                    <a:pt x="10" y="8"/>
                    <a:pt x="10" y="8"/>
                  </a:cubicBezTo>
                  <a:cubicBezTo>
                    <a:pt x="10" y="8"/>
                    <a:pt x="11" y="6"/>
                    <a:pt x="11" y="6"/>
                  </a:cubicBezTo>
                  <a:cubicBezTo>
                    <a:pt x="11" y="6"/>
                    <a:pt x="9" y="4"/>
                    <a:pt x="9" y="3"/>
                  </a:cubicBezTo>
                  <a:cubicBezTo>
                    <a:pt x="9" y="3"/>
                    <a:pt x="10" y="3"/>
                    <a:pt x="10" y="2"/>
                  </a:cubicBezTo>
                  <a:cubicBezTo>
                    <a:pt x="10" y="2"/>
                    <a:pt x="8" y="0"/>
                    <a:pt x="8" y="0"/>
                  </a:cubicBezTo>
                  <a:cubicBezTo>
                    <a:pt x="7" y="0"/>
                    <a:pt x="3" y="0"/>
                    <a:pt x="2" y="0"/>
                  </a:cubicBezTo>
                  <a:cubicBezTo>
                    <a:pt x="2" y="0"/>
                    <a:pt x="0" y="2"/>
                    <a:pt x="0" y="4"/>
                  </a:cubicBezTo>
                  <a:cubicBezTo>
                    <a:pt x="0" y="4"/>
                    <a:pt x="0" y="5"/>
                    <a:pt x="1" y="6"/>
                  </a:cubicBezTo>
                  <a:cubicBezTo>
                    <a:pt x="1" y="6"/>
                    <a:pt x="0" y="7"/>
                    <a:pt x="0" y="9"/>
                  </a:cubicBezTo>
                  <a:cubicBezTo>
                    <a:pt x="0" y="11"/>
                    <a:pt x="1" y="13"/>
                    <a:pt x="1" y="13"/>
                  </a:cubicBezTo>
                  <a:cubicBezTo>
                    <a:pt x="2" y="14"/>
                    <a:pt x="1" y="15"/>
                    <a:pt x="2" y="15"/>
                  </a:cubicBezTo>
                  <a:close/>
                </a:path>
              </a:pathLst>
            </a:custGeom>
            <a:solidFill>
              <a:srgbClr val="F1B15F"/>
            </a:solidFill>
            <a:ln w="9525">
              <a:noFill/>
              <a:round/>
              <a:headEnd/>
              <a:tailEnd/>
            </a:ln>
          </p:spPr>
          <p:txBody>
            <a:bodyPr/>
            <a:lstStyle/>
            <a:p>
              <a:endParaRPr lang="zh-CN" altLang="en-US"/>
            </a:p>
          </p:txBody>
        </p:sp>
        <p:sp>
          <p:nvSpPr>
            <p:cNvPr id="6210" name="Freeform 268"/>
            <p:cNvSpPr>
              <a:spLocks noChangeArrowheads="1"/>
            </p:cNvSpPr>
            <p:nvPr/>
          </p:nvSpPr>
          <p:spPr bwMode="auto">
            <a:xfrm>
              <a:off x="371475" y="77788"/>
              <a:ext cx="266700" cy="315913"/>
            </a:xfrm>
            <a:custGeom>
              <a:avLst/>
              <a:gdLst/>
              <a:ahLst/>
              <a:cxnLst>
                <a:cxn ang="0">
                  <a:pos x="12" y="6"/>
                </a:cxn>
                <a:cxn ang="0">
                  <a:pos x="10" y="6"/>
                </a:cxn>
                <a:cxn ang="0">
                  <a:pos x="9" y="8"/>
                </a:cxn>
                <a:cxn ang="0">
                  <a:pos x="8" y="8"/>
                </a:cxn>
                <a:cxn ang="0">
                  <a:pos x="9" y="6"/>
                </a:cxn>
                <a:cxn ang="0">
                  <a:pos x="7" y="3"/>
                </a:cxn>
                <a:cxn ang="0">
                  <a:pos x="8" y="2"/>
                </a:cxn>
                <a:cxn ang="0">
                  <a:pos x="6" y="0"/>
                </a:cxn>
                <a:cxn ang="0">
                  <a:pos x="5" y="0"/>
                </a:cxn>
                <a:cxn ang="0">
                  <a:pos x="3" y="4"/>
                </a:cxn>
                <a:cxn ang="0">
                  <a:pos x="5" y="5"/>
                </a:cxn>
                <a:cxn ang="0">
                  <a:pos x="5" y="6"/>
                </a:cxn>
                <a:cxn ang="0">
                  <a:pos x="6" y="7"/>
                </a:cxn>
                <a:cxn ang="0">
                  <a:pos x="6" y="9"/>
                </a:cxn>
                <a:cxn ang="0">
                  <a:pos x="4" y="9"/>
                </a:cxn>
                <a:cxn ang="0">
                  <a:pos x="4" y="13"/>
                </a:cxn>
                <a:cxn ang="0">
                  <a:pos x="2" y="15"/>
                </a:cxn>
                <a:cxn ang="0">
                  <a:pos x="0" y="15"/>
                </a:cxn>
                <a:cxn ang="0">
                  <a:pos x="0" y="15"/>
                </a:cxn>
                <a:cxn ang="0">
                  <a:pos x="3" y="16"/>
                </a:cxn>
                <a:cxn ang="0">
                  <a:pos x="8" y="14"/>
                </a:cxn>
                <a:cxn ang="0">
                  <a:pos x="9" y="11"/>
                </a:cxn>
                <a:cxn ang="0">
                  <a:pos x="10" y="11"/>
                </a:cxn>
                <a:cxn ang="0">
                  <a:pos x="12" y="9"/>
                </a:cxn>
                <a:cxn ang="0">
                  <a:pos x="12" y="6"/>
                </a:cxn>
              </a:cxnLst>
              <a:rect l="0" t="0" r="r" b="b"/>
              <a:pathLst>
                <a:path w="13" h="16">
                  <a:moveTo>
                    <a:pt x="12" y="6"/>
                  </a:moveTo>
                  <a:cubicBezTo>
                    <a:pt x="11" y="5"/>
                    <a:pt x="10" y="6"/>
                    <a:pt x="10" y="6"/>
                  </a:cubicBezTo>
                  <a:cubicBezTo>
                    <a:pt x="10" y="6"/>
                    <a:pt x="9" y="8"/>
                    <a:pt x="9" y="8"/>
                  </a:cubicBezTo>
                  <a:cubicBezTo>
                    <a:pt x="8" y="8"/>
                    <a:pt x="8" y="8"/>
                    <a:pt x="8" y="8"/>
                  </a:cubicBezTo>
                  <a:cubicBezTo>
                    <a:pt x="8" y="8"/>
                    <a:pt x="9" y="6"/>
                    <a:pt x="9" y="6"/>
                  </a:cubicBezTo>
                  <a:cubicBezTo>
                    <a:pt x="9" y="6"/>
                    <a:pt x="7" y="4"/>
                    <a:pt x="7" y="3"/>
                  </a:cubicBezTo>
                  <a:cubicBezTo>
                    <a:pt x="7" y="3"/>
                    <a:pt x="8" y="3"/>
                    <a:pt x="8" y="2"/>
                  </a:cubicBezTo>
                  <a:cubicBezTo>
                    <a:pt x="8" y="2"/>
                    <a:pt x="6" y="0"/>
                    <a:pt x="6" y="0"/>
                  </a:cubicBezTo>
                  <a:cubicBezTo>
                    <a:pt x="6" y="0"/>
                    <a:pt x="5" y="0"/>
                    <a:pt x="5" y="0"/>
                  </a:cubicBezTo>
                  <a:cubicBezTo>
                    <a:pt x="4" y="1"/>
                    <a:pt x="3" y="4"/>
                    <a:pt x="3" y="4"/>
                  </a:cubicBezTo>
                  <a:cubicBezTo>
                    <a:pt x="4" y="4"/>
                    <a:pt x="5" y="5"/>
                    <a:pt x="5" y="5"/>
                  </a:cubicBezTo>
                  <a:cubicBezTo>
                    <a:pt x="5" y="5"/>
                    <a:pt x="5" y="6"/>
                    <a:pt x="5" y="6"/>
                  </a:cubicBezTo>
                  <a:cubicBezTo>
                    <a:pt x="5" y="7"/>
                    <a:pt x="6" y="6"/>
                    <a:pt x="6" y="7"/>
                  </a:cubicBezTo>
                  <a:cubicBezTo>
                    <a:pt x="6" y="7"/>
                    <a:pt x="6" y="9"/>
                    <a:pt x="6" y="9"/>
                  </a:cubicBezTo>
                  <a:cubicBezTo>
                    <a:pt x="5" y="10"/>
                    <a:pt x="4" y="9"/>
                    <a:pt x="4" y="9"/>
                  </a:cubicBezTo>
                  <a:cubicBezTo>
                    <a:pt x="5" y="10"/>
                    <a:pt x="4" y="12"/>
                    <a:pt x="4" y="13"/>
                  </a:cubicBezTo>
                  <a:cubicBezTo>
                    <a:pt x="4" y="14"/>
                    <a:pt x="3" y="14"/>
                    <a:pt x="2" y="15"/>
                  </a:cubicBezTo>
                  <a:cubicBezTo>
                    <a:pt x="2" y="15"/>
                    <a:pt x="1" y="15"/>
                    <a:pt x="0" y="15"/>
                  </a:cubicBezTo>
                  <a:cubicBezTo>
                    <a:pt x="0" y="15"/>
                    <a:pt x="0" y="15"/>
                    <a:pt x="0" y="15"/>
                  </a:cubicBezTo>
                  <a:cubicBezTo>
                    <a:pt x="0" y="15"/>
                    <a:pt x="2" y="16"/>
                    <a:pt x="3" y="16"/>
                  </a:cubicBezTo>
                  <a:cubicBezTo>
                    <a:pt x="3" y="16"/>
                    <a:pt x="6" y="16"/>
                    <a:pt x="8" y="14"/>
                  </a:cubicBezTo>
                  <a:cubicBezTo>
                    <a:pt x="9" y="12"/>
                    <a:pt x="9" y="11"/>
                    <a:pt x="9" y="11"/>
                  </a:cubicBezTo>
                  <a:cubicBezTo>
                    <a:pt x="9" y="11"/>
                    <a:pt x="10" y="11"/>
                    <a:pt x="10" y="11"/>
                  </a:cubicBezTo>
                  <a:cubicBezTo>
                    <a:pt x="11" y="11"/>
                    <a:pt x="12" y="9"/>
                    <a:pt x="12" y="9"/>
                  </a:cubicBezTo>
                  <a:cubicBezTo>
                    <a:pt x="12" y="8"/>
                    <a:pt x="13" y="6"/>
                    <a:pt x="12" y="6"/>
                  </a:cubicBezTo>
                  <a:close/>
                </a:path>
              </a:pathLst>
            </a:custGeom>
            <a:solidFill>
              <a:srgbClr val="E99D5A"/>
            </a:solidFill>
            <a:ln w="9525">
              <a:noFill/>
              <a:round/>
              <a:headEnd/>
              <a:tailEnd/>
            </a:ln>
          </p:spPr>
          <p:txBody>
            <a:bodyPr/>
            <a:lstStyle/>
            <a:p>
              <a:endParaRPr lang="zh-CN" altLang="en-US"/>
            </a:p>
          </p:txBody>
        </p:sp>
        <p:sp>
          <p:nvSpPr>
            <p:cNvPr id="6211" name="Freeform 269"/>
            <p:cNvSpPr>
              <a:spLocks noChangeArrowheads="1"/>
            </p:cNvSpPr>
            <p:nvPr/>
          </p:nvSpPr>
          <p:spPr bwMode="auto">
            <a:xfrm>
              <a:off x="0" y="611188"/>
              <a:ext cx="227012" cy="493713"/>
            </a:xfrm>
            <a:custGeom>
              <a:avLst/>
              <a:gdLst/>
              <a:ahLst/>
              <a:cxnLst>
                <a:cxn ang="0">
                  <a:pos x="7" y="0"/>
                </a:cxn>
                <a:cxn ang="0">
                  <a:pos x="8" y="11"/>
                </a:cxn>
                <a:cxn ang="0">
                  <a:pos x="9" y="15"/>
                </a:cxn>
                <a:cxn ang="0">
                  <a:pos x="6" y="11"/>
                </a:cxn>
                <a:cxn ang="0">
                  <a:pos x="8" y="16"/>
                </a:cxn>
                <a:cxn ang="0">
                  <a:pos x="5" y="14"/>
                </a:cxn>
                <a:cxn ang="0">
                  <a:pos x="8" y="18"/>
                </a:cxn>
                <a:cxn ang="0">
                  <a:pos x="0" y="19"/>
                </a:cxn>
                <a:cxn ang="0">
                  <a:pos x="0" y="19"/>
                </a:cxn>
                <a:cxn ang="0">
                  <a:pos x="8" y="20"/>
                </a:cxn>
                <a:cxn ang="0">
                  <a:pos x="2" y="23"/>
                </a:cxn>
                <a:cxn ang="0">
                  <a:pos x="9" y="22"/>
                </a:cxn>
                <a:cxn ang="0">
                  <a:pos x="11" y="25"/>
                </a:cxn>
                <a:cxn ang="0">
                  <a:pos x="11" y="24"/>
                </a:cxn>
                <a:cxn ang="0">
                  <a:pos x="9" y="1"/>
                </a:cxn>
                <a:cxn ang="0">
                  <a:pos x="7" y="0"/>
                </a:cxn>
              </a:cxnLst>
              <a:rect l="0" t="0" r="r" b="b"/>
              <a:pathLst>
                <a:path w="11" h="25">
                  <a:moveTo>
                    <a:pt x="7" y="0"/>
                  </a:moveTo>
                  <a:cubicBezTo>
                    <a:pt x="7" y="3"/>
                    <a:pt x="7" y="9"/>
                    <a:pt x="8" y="11"/>
                  </a:cubicBezTo>
                  <a:cubicBezTo>
                    <a:pt x="10" y="13"/>
                    <a:pt x="9" y="15"/>
                    <a:pt x="9" y="15"/>
                  </a:cubicBezTo>
                  <a:cubicBezTo>
                    <a:pt x="6" y="11"/>
                    <a:pt x="6" y="11"/>
                    <a:pt x="6" y="11"/>
                  </a:cubicBezTo>
                  <a:cubicBezTo>
                    <a:pt x="8" y="16"/>
                    <a:pt x="8" y="16"/>
                    <a:pt x="8" y="16"/>
                  </a:cubicBezTo>
                  <a:cubicBezTo>
                    <a:pt x="8" y="16"/>
                    <a:pt x="6" y="15"/>
                    <a:pt x="5" y="14"/>
                  </a:cubicBezTo>
                  <a:cubicBezTo>
                    <a:pt x="5" y="14"/>
                    <a:pt x="6" y="17"/>
                    <a:pt x="8" y="18"/>
                  </a:cubicBezTo>
                  <a:cubicBezTo>
                    <a:pt x="8" y="18"/>
                    <a:pt x="1" y="17"/>
                    <a:pt x="0" y="19"/>
                  </a:cubicBezTo>
                  <a:cubicBezTo>
                    <a:pt x="0" y="19"/>
                    <a:pt x="0" y="19"/>
                    <a:pt x="0" y="19"/>
                  </a:cubicBezTo>
                  <a:cubicBezTo>
                    <a:pt x="0" y="19"/>
                    <a:pt x="4" y="17"/>
                    <a:pt x="8" y="20"/>
                  </a:cubicBezTo>
                  <a:cubicBezTo>
                    <a:pt x="8" y="20"/>
                    <a:pt x="3" y="20"/>
                    <a:pt x="2" y="23"/>
                  </a:cubicBezTo>
                  <a:cubicBezTo>
                    <a:pt x="2" y="23"/>
                    <a:pt x="6" y="20"/>
                    <a:pt x="9" y="22"/>
                  </a:cubicBezTo>
                  <a:cubicBezTo>
                    <a:pt x="11" y="25"/>
                    <a:pt x="11" y="25"/>
                    <a:pt x="11" y="25"/>
                  </a:cubicBezTo>
                  <a:cubicBezTo>
                    <a:pt x="11" y="24"/>
                    <a:pt x="11" y="24"/>
                    <a:pt x="11" y="24"/>
                  </a:cubicBezTo>
                  <a:cubicBezTo>
                    <a:pt x="11" y="24"/>
                    <a:pt x="11" y="5"/>
                    <a:pt x="9" y="1"/>
                  </a:cubicBezTo>
                  <a:cubicBezTo>
                    <a:pt x="8" y="1"/>
                    <a:pt x="8" y="0"/>
                    <a:pt x="7" y="0"/>
                  </a:cubicBezTo>
                  <a:close/>
                </a:path>
              </a:pathLst>
            </a:custGeom>
            <a:solidFill>
              <a:srgbClr val="BABABA"/>
            </a:solidFill>
            <a:ln w="9525">
              <a:noFill/>
              <a:round/>
              <a:headEnd/>
              <a:tailEnd/>
            </a:ln>
          </p:spPr>
          <p:txBody>
            <a:bodyPr/>
            <a:lstStyle/>
            <a:p>
              <a:endParaRPr lang="zh-CN" altLang="en-US"/>
            </a:p>
          </p:txBody>
        </p:sp>
        <p:sp>
          <p:nvSpPr>
            <p:cNvPr id="6212" name="Freeform 270"/>
            <p:cNvSpPr>
              <a:spLocks noChangeArrowheads="1"/>
            </p:cNvSpPr>
            <p:nvPr/>
          </p:nvSpPr>
          <p:spPr bwMode="auto">
            <a:xfrm>
              <a:off x="61912" y="1104900"/>
              <a:ext cx="165100" cy="117475"/>
            </a:xfrm>
            <a:custGeom>
              <a:avLst/>
              <a:gdLst/>
              <a:ahLst/>
              <a:cxnLst>
                <a:cxn ang="0">
                  <a:pos x="0" y="6"/>
                </a:cxn>
                <a:cxn ang="0">
                  <a:pos x="8" y="2"/>
                </a:cxn>
                <a:cxn ang="0">
                  <a:pos x="8" y="0"/>
                </a:cxn>
                <a:cxn ang="0">
                  <a:pos x="0" y="6"/>
                </a:cxn>
              </a:cxnLst>
              <a:rect l="0" t="0" r="r" b="b"/>
              <a:pathLst>
                <a:path w="8" h="6">
                  <a:moveTo>
                    <a:pt x="0" y="6"/>
                  </a:moveTo>
                  <a:cubicBezTo>
                    <a:pt x="0" y="6"/>
                    <a:pt x="5" y="3"/>
                    <a:pt x="8" y="2"/>
                  </a:cubicBezTo>
                  <a:cubicBezTo>
                    <a:pt x="8" y="0"/>
                    <a:pt x="8" y="0"/>
                    <a:pt x="8" y="0"/>
                  </a:cubicBezTo>
                  <a:cubicBezTo>
                    <a:pt x="8" y="0"/>
                    <a:pt x="1" y="4"/>
                    <a:pt x="0" y="6"/>
                  </a:cubicBezTo>
                  <a:close/>
                </a:path>
              </a:pathLst>
            </a:custGeom>
            <a:solidFill>
              <a:srgbClr val="BABABA"/>
            </a:solidFill>
            <a:ln w="9525">
              <a:noFill/>
              <a:round/>
              <a:headEnd/>
              <a:tailEnd/>
            </a:ln>
          </p:spPr>
          <p:txBody>
            <a:bodyPr/>
            <a:lstStyle/>
            <a:p>
              <a:endParaRPr lang="zh-CN" altLang="en-US"/>
            </a:p>
          </p:txBody>
        </p:sp>
      </p:gr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6188"/>
                                        </p:tgtEl>
                                        <p:attrNameLst>
                                          <p:attrName>style.visibility</p:attrName>
                                        </p:attrNameLst>
                                      </p:cBhvr>
                                      <p:to>
                                        <p:strVal val="visible"/>
                                      </p:to>
                                    </p:set>
                                    <p:animEffect filter="wheel(1)">
                                      <p:cBhvr>
                                        <p:cTn id="7" dur="1000"/>
                                        <p:tgtEl>
                                          <p:spTgt spid="6188"/>
                                        </p:tgtEl>
                                      </p:cBhvr>
                                    </p:animEffect>
                                  </p:childTnLst>
                                </p:cTn>
                              </p:par>
                            </p:childTnLst>
                          </p:cTn>
                        </p:par>
                        <p:par>
                          <p:cTn id="8" fill="hold">
                            <p:stCondLst>
                              <p:cond delay="1000"/>
                            </p:stCondLst>
                            <p:childTnLst>
                              <p:par>
                                <p:cTn id="9" presetID="12" presetClass="entr" presetSubtype="4" fill="hold" nodeType="afterEffect">
                                  <p:stCondLst>
                                    <p:cond delay="0"/>
                                  </p:stCondLst>
                                  <p:childTnLst>
                                    <p:set>
                                      <p:cBhvr>
                                        <p:cTn id="10" dur="1" fill="hold">
                                          <p:stCondLst>
                                            <p:cond delay="0"/>
                                          </p:stCondLst>
                                        </p:cTn>
                                        <p:tgtEl>
                                          <p:spTgt spid="6189"/>
                                        </p:tgtEl>
                                        <p:attrNameLst>
                                          <p:attrName>style.visibility</p:attrName>
                                        </p:attrNameLst>
                                      </p:cBhvr>
                                      <p:to>
                                        <p:strVal val="visible"/>
                                      </p:to>
                                    </p:set>
                                    <p:anim calcmode="lin" valueType="num">
                                      <p:cBhvr>
                                        <p:cTn id="11" dur="500"/>
                                        <p:tgtEl>
                                          <p:spTgt spid="6189"/>
                                        </p:tgtEl>
                                        <p:attrNameLst>
                                          <p:attrName>ppt_y</p:attrName>
                                        </p:attrNameLst>
                                      </p:cBhvr>
                                      <p:tavLst>
                                        <p:tav tm="0">
                                          <p:val>
                                            <p:strVal val="#ppt_y+#ppt_h*1.125000"/>
                                          </p:val>
                                        </p:tav>
                                        <p:tav tm="100000">
                                          <p:val>
                                            <p:strVal val="#ppt_y"/>
                                          </p:val>
                                        </p:tav>
                                      </p:tavLst>
                                    </p:anim>
                                    <p:animEffect filter="wipe(up)">
                                      <p:cBhvr>
                                        <p:cTn id="12" dur="500"/>
                                        <p:tgtEl>
                                          <p:spTgt spid="6189"/>
                                        </p:tgtEl>
                                      </p:cBhvr>
                                    </p:animEffect>
                                  </p:childTnLst>
                                </p:cTn>
                              </p:par>
                            </p:childTnLst>
                          </p:cTn>
                        </p:par>
                        <p:par>
                          <p:cTn id="13" fill="hold">
                            <p:stCondLst>
                              <p:cond delay="1500"/>
                            </p:stCondLst>
                            <p:childTnLst>
                              <p:par>
                                <p:cTn id="14" presetID="22" presetClass="entr" presetSubtype="4" fill="hold" nodeType="afterEffect">
                                  <p:stCondLst>
                                    <p:cond delay="0"/>
                                  </p:stCondLst>
                                  <p:childTnLst>
                                    <p:set>
                                      <p:cBhvr>
                                        <p:cTn id="15" dur="1" fill="hold">
                                          <p:stCondLst>
                                            <p:cond delay="0"/>
                                          </p:stCondLst>
                                        </p:cTn>
                                        <p:tgtEl>
                                          <p:spTgt spid="6173"/>
                                        </p:tgtEl>
                                        <p:attrNameLst>
                                          <p:attrName>style.visibility</p:attrName>
                                        </p:attrNameLst>
                                      </p:cBhvr>
                                      <p:to>
                                        <p:strVal val="visible"/>
                                      </p:to>
                                    </p:set>
                                    <p:animEffect filter="wipe(down)">
                                      <p:cBhvr>
                                        <p:cTn id="16" dur="500"/>
                                        <p:tgtEl>
                                          <p:spTgt spid="6173"/>
                                        </p:tgtEl>
                                      </p:cBhvr>
                                    </p:animEffect>
                                  </p:childTnLst>
                                </p:cTn>
                              </p:par>
                            </p:childTnLst>
                          </p:cTn>
                        </p:par>
                        <p:par>
                          <p:cTn id="17" fill="hold">
                            <p:stCondLst>
                              <p:cond delay="2000"/>
                            </p:stCondLst>
                            <p:childTnLst>
                              <p:par>
                                <p:cTn id="18" presetID="22" presetClass="entr" presetSubtype="4" fill="hold" nodeType="afterEffect">
                                  <p:stCondLst>
                                    <p:cond delay="0"/>
                                  </p:stCondLst>
                                  <p:childTnLst>
                                    <p:set>
                                      <p:cBhvr>
                                        <p:cTn id="19" dur="1" fill="hold">
                                          <p:stCondLst>
                                            <p:cond delay="0"/>
                                          </p:stCondLst>
                                        </p:cTn>
                                        <p:tgtEl>
                                          <p:spTgt spid="6153"/>
                                        </p:tgtEl>
                                        <p:attrNameLst>
                                          <p:attrName>style.visibility</p:attrName>
                                        </p:attrNameLst>
                                      </p:cBhvr>
                                      <p:to>
                                        <p:strVal val="visible"/>
                                      </p:to>
                                    </p:set>
                                    <p:animEffect filter="wipe(down)">
                                      <p:cBhvr>
                                        <p:cTn id="20" dur="500"/>
                                        <p:tgtEl>
                                          <p:spTgt spid="6153"/>
                                        </p:tgtEl>
                                      </p:cBhvr>
                                    </p:animEffect>
                                  </p:childTnLst>
                                </p:cTn>
                              </p:par>
                            </p:childTnLst>
                          </p:cTn>
                        </p:par>
                        <p:par>
                          <p:cTn id="21" fill="hold">
                            <p:stCondLst>
                              <p:cond delay="2500"/>
                            </p:stCondLst>
                            <p:childTnLst>
                              <p:par>
                                <p:cTn id="22" presetID="2" presetClass="entr" presetSubtype="1" fill="hold" grpId="0" nodeType="afterEffect">
                                  <p:stCondLst>
                                    <p:cond delay="0"/>
                                  </p:stCondLst>
                                  <p:childTnLst>
                                    <p:set>
                                      <p:cBhvr>
                                        <p:cTn id="23" dur="1" fill="hold">
                                          <p:stCondLst>
                                            <p:cond delay="0"/>
                                          </p:stCondLst>
                                        </p:cTn>
                                        <p:tgtEl>
                                          <p:spTgt spid="6168"/>
                                        </p:tgtEl>
                                        <p:attrNameLst>
                                          <p:attrName>style.visibility</p:attrName>
                                        </p:attrNameLst>
                                      </p:cBhvr>
                                      <p:to>
                                        <p:strVal val="visible"/>
                                      </p:to>
                                    </p:set>
                                    <p:anim calcmode="lin" valueType="num">
                                      <p:cBhvr>
                                        <p:cTn id="24" dur="500" fill="hold"/>
                                        <p:tgtEl>
                                          <p:spTgt spid="6168"/>
                                        </p:tgtEl>
                                        <p:attrNameLst>
                                          <p:attrName>ppt_x</p:attrName>
                                        </p:attrNameLst>
                                      </p:cBhvr>
                                      <p:tavLst>
                                        <p:tav tm="0">
                                          <p:val>
                                            <p:strVal val="#ppt_x"/>
                                          </p:val>
                                        </p:tav>
                                        <p:tav tm="100000">
                                          <p:val>
                                            <p:strVal val="#ppt_x"/>
                                          </p:val>
                                        </p:tav>
                                      </p:tavLst>
                                    </p:anim>
                                    <p:anim calcmode="lin" valueType="num">
                                      <p:cBhvr>
                                        <p:cTn id="25" dur="500" fill="hold"/>
                                        <p:tgtEl>
                                          <p:spTgt spid="6168"/>
                                        </p:tgtEl>
                                        <p:attrNameLst>
                                          <p:attrName>ppt_y</p:attrName>
                                        </p:attrNameLst>
                                      </p:cBhvr>
                                      <p:tavLst>
                                        <p:tav tm="0">
                                          <p:val>
                                            <p:strVal val="0-#ppt_h/2"/>
                                          </p:val>
                                        </p:tav>
                                        <p:tav tm="100000">
                                          <p:val>
                                            <p:strVal val="#ppt_y"/>
                                          </p:val>
                                        </p:tav>
                                      </p:tavLst>
                                    </p:anim>
                                  </p:childTnLst>
                                </p:cTn>
                              </p:par>
                            </p:childTnLst>
                          </p:cTn>
                        </p:par>
                        <p:par>
                          <p:cTn id="26" fill="hold">
                            <p:stCondLst>
                              <p:cond delay="3000"/>
                            </p:stCondLst>
                            <p:childTnLst>
                              <p:par>
                                <p:cTn id="27" presetID="22" presetClass="entr" presetSubtype="8" fill="hold" nodeType="afterEffect">
                                  <p:stCondLst>
                                    <p:cond delay="0"/>
                                  </p:stCondLst>
                                  <p:childTnLst>
                                    <p:set>
                                      <p:cBhvr>
                                        <p:cTn id="28" dur="1" fill="hold">
                                          <p:stCondLst>
                                            <p:cond delay="0"/>
                                          </p:stCondLst>
                                        </p:cTn>
                                        <p:tgtEl>
                                          <p:spTgt spid="6176"/>
                                        </p:tgtEl>
                                        <p:attrNameLst>
                                          <p:attrName>style.visibility</p:attrName>
                                        </p:attrNameLst>
                                      </p:cBhvr>
                                      <p:to>
                                        <p:strVal val="visible"/>
                                      </p:to>
                                    </p:set>
                                    <p:animEffect filter="wipe(left)">
                                      <p:cBhvr>
                                        <p:cTn id="29" dur="500"/>
                                        <p:tgtEl>
                                          <p:spTgt spid="6176"/>
                                        </p:tgtEl>
                                      </p:cBhvr>
                                    </p:animEffect>
                                  </p:childTnLst>
                                </p:cTn>
                              </p:par>
                            </p:childTnLst>
                          </p:cTn>
                        </p:par>
                        <p:par>
                          <p:cTn id="30" fill="hold">
                            <p:stCondLst>
                              <p:cond delay="3500"/>
                            </p:stCondLst>
                            <p:childTnLst>
                              <p:par>
                                <p:cTn id="31" presetID="22" presetClass="entr" presetSubtype="8" fill="hold" nodeType="afterEffect">
                                  <p:stCondLst>
                                    <p:cond delay="0"/>
                                  </p:stCondLst>
                                  <p:childTnLst>
                                    <p:set>
                                      <p:cBhvr>
                                        <p:cTn id="32" dur="1" fill="hold">
                                          <p:stCondLst>
                                            <p:cond delay="0"/>
                                          </p:stCondLst>
                                        </p:cTn>
                                        <p:tgtEl>
                                          <p:spTgt spid="6156"/>
                                        </p:tgtEl>
                                        <p:attrNameLst>
                                          <p:attrName>style.visibility</p:attrName>
                                        </p:attrNameLst>
                                      </p:cBhvr>
                                      <p:to>
                                        <p:strVal val="visible"/>
                                      </p:to>
                                    </p:set>
                                    <p:animEffect filter="wipe(left)">
                                      <p:cBhvr>
                                        <p:cTn id="33" dur="500"/>
                                        <p:tgtEl>
                                          <p:spTgt spid="6156"/>
                                        </p:tgtEl>
                                      </p:cBhvr>
                                    </p:animEffect>
                                  </p:childTnLst>
                                </p:cTn>
                              </p:par>
                            </p:childTnLst>
                          </p:cTn>
                        </p:par>
                        <p:par>
                          <p:cTn id="34" fill="hold">
                            <p:stCondLst>
                              <p:cond delay="4000"/>
                            </p:stCondLst>
                            <p:childTnLst>
                              <p:par>
                                <p:cTn id="35" presetID="2" presetClass="entr" presetSubtype="2" fill="hold" grpId="0" nodeType="afterEffect">
                                  <p:stCondLst>
                                    <p:cond delay="0"/>
                                  </p:stCondLst>
                                  <p:childTnLst>
                                    <p:set>
                                      <p:cBhvr>
                                        <p:cTn id="36" dur="1" fill="hold">
                                          <p:stCondLst>
                                            <p:cond delay="0"/>
                                          </p:stCondLst>
                                        </p:cTn>
                                        <p:tgtEl>
                                          <p:spTgt spid="6169"/>
                                        </p:tgtEl>
                                        <p:attrNameLst>
                                          <p:attrName>style.visibility</p:attrName>
                                        </p:attrNameLst>
                                      </p:cBhvr>
                                      <p:to>
                                        <p:strVal val="visible"/>
                                      </p:to>
                                    </p:set>
                                    <p:anim calcmode="lin" valueType="num">
                                      <p:cBhvr>
                                        <p:cTn id="37" dur="500" fill="hold"/>
                                        <p:tgtEl>
                                          <p:spTgt spid="6169"/>
                                        </p:tgtEl>
                                        <p:attrNameLst>
                                          <p:attrName>ppt_x</p:attrName>
                                        </p:attrNameLst>
                                      </p:cBhvr>
                                      <p:tavLst>
                                        <p:tav tm="0">
                                          <p:val>
                                            <p:strVal val="1+#ppt_w/2"/>
                                          </p:val>
                                        </p:tav>
                                        <p:tav tm="100000">
                                          <p:val>
                                            <p:strVal val="#ppt_x"/>
                                          </p:val>
                                        </p:tav>
                                      </p:tavLst>
                                    </p:anim>
                                    <p:anim calcmode="lin" valueType="num">
                                      <p:cBhvr>
                                        <p:cTn id="38" dur="500" fill="hold"/>
                                        <p:tgtEl>
                                          <p:spTgt spid="6169"/>
                                        </p:tgtEl>
                                        <p:attrNameLst>
                                          <p:attrName>ppt_y</p:attrName>
                                        </p:attrNameLst>
                                      </p:cBhvr>
                                      <p:tavLst>
                                        <p:tav tm="0">
                                          <p:val>
                                            <p:strVal val="#ppt_y"/>
                                          </p:val>
                                        </p:tav>
                                        <p:tav tm="100000">
                                          <p:val>
                                            <p:strVal val="#ppt_y"/>
                                          </p:val>
                                        </p:tav>
                                      </p:tavLst>
                                    </p:anim>
                                  </p:childTnLst>
                                </p:cTn>
                              </p:par>
                            </p:childTnLst>
                          </p:cTn>
                        </p:par>
                        <p:par>
                          <p:cTn id="39" fill="hold">
                            <p:stCondLst>
                              <p:cond delay="4500"/>
                            </p:stCondLst>
                            <p:childTnLst>
                              <p:par>
                                <p:cTn id="40" presetID="22" presetClass="entr" presetSubtype="8" fill="hold" nodeType="afterEffect">
                                  <p:stCondLst>
                                    <p:cond delay="0"/>
                                  </p:stCondLst>
                                  <p:childTnLst>
                                    <p:set>
                                      <p:cBhvr>
                                        <p:cTn id="41" dur="1" fill="hold">
                                          <p:stCondLst>
                                            <p:cond delay="0"/>
                                          </p:stCondLst>
                                        </p:cTn>
                                        <p:tgtEl>
                                          <p:spTgt spid="6179"/>
                                        </p:tgtEl>
                                        <p:attrNameLst>
                                          <p:attrName>style.visibility</p:attrName>
                                        </p:attrNameLst>
                                      </p:cBhvr>
                                      <p:to>
                                        <p:strVal val="visible"/>
                                      </p:to>
                                    </p:set>
                                    <p:animEffect filter="wipe(left)">
                                      <p:cBhvr>
                                        <p:cTn id="42" dur="500"/>
                                        <p:tgtEl>
                                          <p:spTgt spid="6179"/>
                                        </p:tgtEl>
                                      </p:cBhvr>
                                    </p:animEffect>
                                  </p:childTnLst>
                                </p:cTn>
                              </p:par>
                            </p:childTnLst>
                          </p:cTn>
                        </p:par>
                        <p:par>
                          <p:cTn id="43" fill="hold">
                            <p:stCondLst>
                              <p:cond delay="5000"/>
                            </p:stCondLst>
                            <p:childTnLst>
                              <p:par>
                                <p:cTn id="44" presetID="22" presetClass="entr" presetSubtype="8" fill="hold" nodeType="afterEffect">
                                  <p:stCondLst>
                                    <p:cond delay="0"/>
                                  </p:stCondLst>
                                  <p:childTnLst>
                                    <p:set>
                                      <p:cBhvr>
                                        <p:cTn id="45" dur="1" fill="hold">
                                          <p:stCondLst>
                                            <p:cond delay="0"/>
                                          </p:stCondLst>
                                        </p:cTn>
                                        <p:tgtEl>
                                          <p:spTgt spid="6159"/>
                                        </p:tgtEl>
                                        <p:attrNameLst>
                                          <p:attrName>style.visibility</p:attrName>
                                        </p:attrNameLst>
                                      </p:cBhvr>
                                      <p:to>
                                        <p:strVal val="visible"/>
                                      </p:to>
                                    </p:set>
                                    <p:animEffect filter="wipe(left)">
                                      <p:cBhvr>
                                        <p:cTn id="46" dur="500"/>
                                        <p:tgtEl>
                                          <p:spTgt spid="6159"/>
                                        </p:tgtEl>
                                      </p:cBhvr>
                                    </p:animEffect>
                                  </p:childTnLst>
                                </p:cTn>
                              </p:par>
                            </p:childTnLst>
                          </p:cTn>
                        </p:par>
                        <p:par>
                          <p:cTn id="47" fill="hold">
                            <p:stCondLst>
                              <p:cond delay="5500"/>
                            </p:stCondLst>
                            <p:childTnLst>
                              <p:par>
                                <p:cTn id="48" presetID="2" presetClass="entr" presetSubtype="2" fill="hold" grpId="0" nodeType="afterEffect">
                                  <p:stCondLst>
                                    <p:cond delay="0"/>
                                  </p:stCondLst>
                                  <p:childTnLst>
                                    <p:set>
                                      <p:cBhvr>
                                        <p:cTn id="49" dur="1" fill="hold">
                                          <p:stCondLst>
                                            <p:cond delay="0"/>
                                          </p:stCondLst>
                                        </p:cTn>
                                        <p:tgtEl>
                                          <p:spTgt spid="6170"/>
                                        </p:tgtEl>
                                        <p:attrNameLst>
                                          <p:attrName>style.visibility</p:attrName>
                                        </p:attrNameLst>
                                      </p:cBhvr>
                                      <p:to>
                                        <p:strVal val="visible"/>
                                      </p:to>
                                    </p:set>
                                    <p:anim calcmode="lin" valueType="num">
                                      <p:cBhvr>
                                        <p:cTn id="50" dur="500" fill="hold"/>
                                        <p:tgtEl>
                                          <p:spTgt spid="6170"/>
                                        </p:tgtEl>
                                        <p:attrNameLst>
                                          <p:attrName>ppt_x</p:attrName>
                                        </p:attrNameLst>
                                      </p:cBhvr>
                                      <p:tavLst>
                                        <p:tav tm="0">
                                          <p:val>
                                            <p:strVal val="1+#ppt_w/2"/>
                                          </p:val>
                                        </p:tav>
                                        <p:tav tm="100000">
                                          <p:val>
                                            <p:strVal val="#ppt_x"/>
                                          </p:val>
                                        </p:tav>
                                      </p:tavLst>
                                    </p:anim>
                                    <p:anim calcmode="lin" valueType="num">
                                      <p:cBhvr>
                                        <p:cTn id="51" dur="500" fill="hold"/>
                                        <p:tgtEl>
                                          <p:spTgt spid="6170"/>
                                        </p:tgtEl>
                                        <p:attrNameLst>
                                          <p:attrName>ppt_y</p:attrName>
                                        </p:attrNameLst>
                                      </p:cBhvr>
                                      <p:tavLst>
                                        <p:tav tm="0">
                                          <p:val>
                                            <p:strVal val="#ppt_y"/>
                                          </p:val>
                                        </p:tav>
                                        <p:tav tm="100000">
                                          <p:val>
                                            <p:strVal val="#ppt_y"/>
                                          </p:val>
                                        </p:tav>
                                      </p:tavLst>
                                    </p:anim>
                                  </p:childTnLst>
                                </p:cTn>
                              </p:par>
                            </p:childTnLst>
                          </p:cTn>
                        </p:par>
                        <p:par>
                          <p:cTn id="52" fill="hold">
                            <p:stCondLst>
                              <p:cond delay="6000"/>
                            </p:stCondLst>
                            <p:childTnLst>
                              <p:par>
                                <p:cTn id="53" presetID="22" presetClass="entr" presetSubtype="2" fill="hold" nodeType="afterEffect">
                                  <p:stCondLst>
                                    <p:cond delay="0"/>
                                  </p:stCondLst>
                                  <p:childTnLst>
                                    <p:set>
                                      <p:cBhvr>
                                        <p:cTn id="54" dur="1" fill="hold">
                                          <p:stCondLst>
                                            <p:cond delay="0"/>
                                          </p:stCondLst>
                                        </p:cTn>
                                        <p:tgtEl>
                                          <p:spTgt spid="6185"/>
                                        </p:tgtEl>
                                        <p:attrNameLst>
                                          <p:attrName>style.visibility</p:attrName>
                                        </p:attrNameLst>
                                      </p:cBhvr>
                                      <p:to>
                                        <p:strVal val="visible"/>
                                      </p:to>
                                    </p:set>
                                    <p:animEffect filter="wipe(right)">
                                      <p:cBhvr>
                                        <p:cTn id="55" dur="500"/>
                                        <p:tgtEl>
                                          <p:spTgt spid="6185"/>
                                        </p:tgtEl>
                                      </p:cBhvr>
                                    </p:animEffect>
                                  </p:childTnLst>
                                </p:cTn>
                              </p:par>
                            </p:childTnLst>
                          </p:cTn>
                        </p:par>
                        <p:par>
                          <p:cTn id="56" fill="hold">
                            <p:stCondLst>
                              <p:cond delay="6500"/>
                            </p:stCondLst>
                            <p:childTnLst>
                              <p:par>
                                <p:cTn id="57" presetID="22" presetClass="entr" presetSubtype="2" fill="hold" nodeType="afterEffect">
                                  <p:stCondLst>
                                    <p:cond delay="0"/>
                                  </p:stCondLst>
                                  <p:childTnLst>
                                    <p:set>
                                      <p:cBhvr>
                                        <p:cTn id="58" dur="1" fill="hold">
                                          <p:stCondLst>
                                            <p:cond delay="0"/>
                                          </p:stCondLst>
                                        </p:cTn>
                                        <p:tgtEl>
                                          <p:spTgt spid="6165"/>
                                        </p:tgtEl>
                                        <p:attrNameLst>
                                          <p:attrName>style.visibility</p:attrName>
                                        </p:attrNameLst>
                                      </p:cBhvr>
                                      <p:to>
                                        <p:strVal val="visible"/>
                                      </p:to>
                                    </p:set>
                                    <p:animEffect filter="wipe(right)">
                                      <p:cBhvr>
                                        <p:cTn id="59" dur="500"/>
                                        <p:tgtEl>
                                          <p:spTgt spid="6165"/>
                                        </p:tgtEl>
                                      </p:cBhvr>
                                    </p:animEffect>
                                  </p:childTnLst>
                                </p:cTn>
                              </p:par>
                            </p:childTnLst>
                          </p:cTn>
                        </p:par>
                        <p:par>
                          <p:cTn id="60" fill="hold">
                            <p:stCondLst>
                              <p:cond delay="7000"/>
                            </p:stCondLst>
                            <p:childTnLst>
                              <p:par>
                                <p:cTn id="61" presetID="2" presetClass="entr" presetSubtype="8" fill="hold" grpId="0" nodeType="afterEffect">
                                  <p:stCondLst>
                                    <p:cond delay="0"/>
                                  </p:stCondLst>
                                  <p:childTnLst>
                                    <p:set>
                                      <p:cBhvr>
                                        <p:cTn id="62" dur="1" fill="hold">
                                          <p:stCondLst>
                                            <p:cond delay="0"/>
                                          </p:stCondLst>
                                        </p:cTn>
                                        <p:tgtEl>
                                          <p:spTgt spid="6172"/>
                                        </p:tgtEl>
                                        <p:attrNameLst>
                                          <p:attrName>style.visibility</p:attrName>
                                        </p:attrNameLst>
                                      </p:cBhvr>
                                      <p:to>
                                        <p:strVal val="visible"/>
                                      </p:to>
                                    </p:set>
                                    <p:anim calcmode="lin" valueType="num">
                                      <p:cBhvr>
                                        <p:cTn id="63" dur="500" fill="hold"/>
                                        <p:tgtEl>
                                          <p:spTgt spid="6172"/>
                                        </p:tgtEl>
                                        <p:attrNameLst>
                                          <p:attrName>ppt_x</p:attrName>
                                        </p:attrNameLst>
                                      </p:cBhvr>
                                      <p:tavLst>
                                        <p:tav tm="0">
                                          <p:val>
                                            <p:strVal val="0-#ppt_w/2"/>
                                          </p:val>
                                        </p:tav>
                                        <p:tav tm="100000">
                                          <p:val>
                                            <p:strVal val="#ppt_x"/>
                                          </p:val>
                                        </p:tav>
                                      </p:tavLst>
                                    </p:anim>
                                    <p:anim calcmode="lin" valueType="num">
                                      <p:cBhvr>
                                        <p:cTn id="64" dur="500" fill="hold"/>
                                        <p:tgtEl>
                                          <p:spTgt spid="6172"/>
                                        </p:tgtEl>
                                        <p:attrNameLst>
                                          <p:attrName>ppt_y</p:attrName>
                                        </p:attrNameLst>
                                      </p:cBhvr>
                                      <p:tavLst>
                                        <p:tav tm="0">
                                          <p:val>
                                            <p:strVal val="#ppt_y"/>
                                          </p:val>
                                        </p:tav>
                                        <p:tav tm="100000">
                                          <p:val>
                                            <p:strVal val="#ppt_y"/>
                                          </p:val>
                                        </p:tav>
                                      </p:tavLst>
                                    </p:anim>
                                  </p:childTnLst>
                                </p:cTn>
                              </p:par>
                            </p:childTnLst>
                          </p:cTn>
                        </p:par>
                        <p:par>
                          <p:cTn id="65" fill="hold">
                            <p:stCondLst>
                              <p:cond delay="7500"/>
                            </p:stCondLst>
                            <p:childTnLst>
                              <p:par>
                                <p:cTn id="66" presetID="22" presetClass="entr" presetSubtype="2" fill="hold" nodeType="afterEffect">
                                  <p:stCondLst>
                                    <p:cond delay="0"/>
                                  </p:stCondLst>
                                  <p:childTnLst>
                                    <p:set>
                                      <p:cBhvr>
                                        <p:cTn id="67" dur="1" fill="hold">
                                          <p:stCondLst>
                                            <p:cond delay="0"/>
                                          </p:stCondLst>
                                        </p:cTn>
                                        <p:tgtEl>
                                          <p:spTgt spid="6182"/>
                                        </p:tgtEl>
                                        <p:attrNameLst>
                                          <p:attrName>style.visibility</p:attrName>
                                        </p:attrNameLst>
                                      </p:cBhvr>
                                      <p:to>
                                        <p:strVal val="visible"/>
                                      </p:to>
                                    </p:set>
                                    <p:animEffect filter="wipe(right)">
                                      <p:cBhvr>
                                        <p:cTn id="68" dur="500"/>
                                        <p:tgtEl>
                                          <p:spTgt spid="6182"/>
                                        </p:tgtEl>
                                      </p:cBhvr>
                                    </p:animEffect>
                                  </p:childTnLst>
                                </p:cTn>
                              </p:par>
                            </p:childTnLst>
                          </p:cTn>
                        </p:par>
                        <p:par>
                          <p:cTn id="69" fill="hold">
                            <p:stCondLst>
                              <p:cond delay="8000"/>
                            </p:stCondLst>
                            <p:childTnLst>
                              <p:par>
                                <p:cTn id="70" presetID="22" presetClass="entr" presetSubtype="2" fill="hold" nodeType="afterEffect">
                                  <p:stCondLst>
                                    <p:cond delay="0"/>
                                  </p:stCondLst>
                                  <p:childTnLst>
                                    <p:set>
                                      <p:cBhvr>
                                        <p:cTn id="71" dur="1" fill="hold">
                                          <p:stCondLst>
                                            <p:cond delay="0"/>
                                          </p:stCondLst>
                                        </p:cTn>
                                        <p:tgtEl>
                                          <p:spTgt spid="6162"/>
                                        </p:tgtEl>
                                        <p:attrNameLst>
                                          <p:attrName>style.visibility</p:attrName>
                                        </p:attrNameLst>
                                      </p:cBhvr>
                                      <p:to>
                                        <p:strVal val="visible"/>
                                      </p:to>
                                    </p:set>
                                    <p:animEffect filter="wipe(right)">
                                      <p:cBhvr>
                                        <p:cTn id="72" dur="500"/>
                                        <p:tgtEl>
                                          <p:spTgt spid="6162"/>
                                        </p:tgtEl>
                                      </p:cBhvr>
                                    </p:animEffect>
                                  </p:childTnLst>
                                </p:cTn>
                              </p:par>
                            </p:childTnLst>
                          </p:cTn>
                        </p:par>
                        <p:par>
                          <p:cTn id="73" fill="hold">
                            <p:stCondLst>
                              <p:cond delay="8500"/>
                            </p:stCondLst>
                            <p:childTnLst>
                              <p:par>
                                <p:cTn id="74" presetID="2" presetClass="entr" presetSubtype="8" fill="hold" grpId="0" nodeType="afterEffect">
                                  <p:stCondLst>
                                    <p:cond delay="0"/>
                                  </p:stCondLst>
                                  <p:childTnLst>
                                    <p:set>
                                      <p:cBhvr>
                                        <p:cTn id="75" dur="1" fill="hold">
                                          <p:stCondLst>
                                            <p:cond delay="0"/>
                                          </p:stCondLst>
                                        </p:cTn>
                                        <p:tgtEl>
                                          <p:spTgt spid="6171"/>
                                        </p:tgtEl>
                                        <p:attrNameLst>
                                          <p:attrName>style.visibility</p:attrName>
                                        </p:attrNameLst>
                                      </p:cBhvr>
                                      <p:to>
                                        <p:strVal val="visible"/>
                                      </p:to>
                                    </p:set>
                                    <p:anim calcmode="lin" valueType="num">
                                      <p:cBhvr>
                                        <p:cTn id="76" dur="500" fill="hold"/>
                                        <p:tgtEl>
                                          <p:spTgt spid="6171"/>
                                        </p:tgtEl>
                                        <p:attrNameLst>
                                          <p:attrName>ppt_x</p:attrName>
                                        </p:attrNameLst>
                                      </p:cBhvr>
                                      <p:tavLst>
                                        <p:tav tm="0">
                                          <p:val>
                                            <p:strVal val="0-#ppt_w/2"/>
                                          </p:val>
                                        </p:tav>
                                        <p:tav tm="100000">
                                          <p:val>
                                            <p:strVal val="#ppt_x"/>
                                          </p:val>
                                        </p:tav>
                                      </p:tavLst>
                                    </p:anim>
                                    <p:anim calcmode="lin" valueType="num">
                                      <p:cBhvr>
                                        <p:cTn id="77" dur="500" fill="hold"/>
                                        <p:tgtEl>
                                          <p:spTgt spid="61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68" grpId="0" bldLvl="0"/>
      <p:bldP spid="6169" grpId="0" bldLvl="0"/>
      <p:bldP spid="6170" grpId="0" bldLvl="0"/>
      <p:bldP spid="6171" grpId="0" bldLvl="0"/>
      <p:bldP spid="6172" grpId="0" bldLvl="0"/>
      <p:bldP spid="6188"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89" name="图片 6"/>
          <p:cNvPicPr>
            <a:picLocks noChangeAspect="1" noChangeArrowheads="1"/>
          </p:cNvPicPr>
          <p:nvPr/>
        </p:nvPicPr>
        <p:blipFill>
          <a:blip r:embed="rId2" cstate="print"/>
          <a:srcRect l="14134" t="13739" r="10732" b="13994"/>
          <a:stretch>
            <a:fillRect/>
          </a:stretch>
        </p:blipFill>
        <p:spPr bwMode="auto">
          <a:xfrm>
            <a:off x="-1" y="0"/>
            <a:ext cx="12079287" cy="6834187"/>
          </a:xfrm>
          <a:prstGeom prst="rect">
            <a:avLst/>
          </a:prstGeom>
          <a:blipFill dpi="0" rotWithShape="1">
            <a:blip r:embed="rId2" cstate="print"/>
            <a:srcRect l="14134" t="13739" r="10732" b="13994"/>
            <a:stretch>
              <a:fillRect/>
            </a:stretch>
          </a:blipFill>
          <a:ln w="9525">
            <a:noFill/>
            <a:miter lim="800000"/>
            <a:headEnd/>
            <a:tailEnd/>
          </a:ln>
        </p:spPr>
      </p:pic>
      <p:grpSp>
        <p:nvGrpSpPr>
          <p:cNvPr id="12290" name="Group 3"/>
          <p:cNvGrpSpPr>
            <a:grpSpLocks/>
          </p:cNvGrpSpPr>
          <p:nvPr/>
        </p:nvGrpSpPr>
        <p:grpSpPr bwMode="auto">
          <a:xfrm>
            <a:off x="1241425" y="900113"/>
            <a:ext cx="1720850" cy="442912"/>
            <a:chOff x="0" y="0"/>
            <a:chExt cx="1720581" cy="441699"/>
          </a:xfrm>
        </p:grpSpPr>
        <p:pic>
          <p:nvPicPr>
            <p:cNvPr id="12291" name="图片 11"/>
            <p:cNvPicPr>
              <a:picLocks noChangeAspect="1" noChangeArrowheads="1"/>
            </p:cNvPicPr>
            <p:nvPr/>
          </p:nvPicPr>
          <p:blipFill>
            <a:blip r:embed="rId3" cstate="print"/>
            <a:srcRect/>
            <a:stretch>
              <a:fillRect/>
            </a:stretch>
          </p:blipFill>
          <p:spPr bwMode="auto">
            <a:xfrm>
              <a:off x="0" y="0"/>
              <a:ext cx="445349" cy="441699"/>
            </a:xfrm>
            <a:prstGeom prst="rect">
              <a:avLst/>
            </a:prstGeom>
            <a:noFill/>
            <a:ln w="9525">
              <a:noFill/>
              <a:miter lim="800000"/>
              <a:headEnd/>
              <a:tailEnd/>
            </a:ln>
          </p:spPr>
        </p:pic>
        <p:sp>
          <p:nvSpPr>
            <p:cNvPr id="12292" name="文本框 12"/>
            <p:cNvSpPr>
              <a:spLocks noChangeArrowheads="1"/>
            </p:cNvSpPr>
            <p:nvPr/>
          </p:nvSpPr>
          <p:spPr bwMode="auto">
            <a:xfrm>
              <a:off x="447715" y="28338"/>
              <a:ext cx="1272866" cy="399014"/>
            </a:xfrm>
            <a:prstGeom prst="rect">
              <a:avLst/>
            </a:prstGeom>
            <a:noFill/>
            <a:ln w="9525">
              <a:noFill/>
              <a:miter lim="800000"/>
              <a:headEnd/>
              <a:tailEnd/>
            </a:ln>
          </p:spPr>
          <p:txBody>
            <a:bodyPr>
              <a:spAutoFit/>
            </a:bodyPr>
            <a:lstStyle/>
            <a:p>
              <a:r>
                <a:rPr lang="zh-CN" altLang="en-US" sz="2000" b="1" dirty="0">
                  <a:solidFill>
                    <a:schemeClr val="bg1"/>
                  </a:solidFill>
                  <a:latin typeface="微软雅黑" pitchFamily="34" charset="-122"/>
                  <a:ea typeface="微软雅黑" pitchFamily="34" charset="-122"/>
                  <a:sym typeface="微软雅黑" pitchFamily="34" charset="-122"/>
                </a:rPr>
                <a:t>问题定义</a:t>
              </a:r>
            </a:p>
          </p:txBody>
        </p:sp>
      </p:grpSp>
      <p:pic>
        <p:nvPicPr>
          <p:cNvPr id="12293" name="图片 13"/>
          <p:cNvPicPr>
            <a:picLocks noChangeAspect="1" noChangeArrowheads="1"/>
          </p:cNvPicPr>
          <p:nvPr/>
        </p:nvPicPr>
        <p:blipFill>
          <a:blip r:embed="rId4" cstate="print"/>
          <a:srcRect l="21703" t="82581" r="42166"/>
          <a:stretch>
            <a:fillRect/>
          </a:stretch>
        </p:blipFill>
        <p:spPr bwMode="auto">
          <a:xfrm>
            <a:off x="757238" y="5313363"/>
            <a:ext cx="3878262" cy="1193800"/>
          </a:xfrm>
          <a:prstGeom prst="rect">
            <a:avLst/>
          </a:prstGeom>
          <a:noFill/>
          <a:ln w="9525">
            <a:noFill/>
            <a:miter lim="800000"/>
            <a:headEnd/>
            <a:tailEnd/>
          </a:ln>
        </p:spPr>
      </p:pic>
      <p:pic>
        <p:nvPicPr>
          <p:cNvPr id="12294" name="图片 7"/>
          <p:cNvPicPr>
            <a:picLocks noChangeAspect="1" noChangeArrowheads="1"/>
          </p:cNvPicPr>
          <p:nvPr/>
        </p:nvPicPr>
        <p:blipFill>
          <a:blip r:embed="rId5" cstate="print"/>
          <a:srcRect l="33855" t="893"/>
          <a:stretch>
            <a:fillRect/>
          </a:stretch>
        </p:blipFill>
        <p:spPr bwMode="auto">
          <a:xfrm>
            <a:off x="10109200" y="4670425"/>
            <a:ext cx="1887538" cy="1836738"/>
          </a:xfrm>
          <a:prstGeom prst="rect">
            <a:avLst/>
          </a:prstGeom>
          <a:noFill/>
          <a:ln w="9525">
            <a:noFill/>
            <a:miter lim="800000"/>
            <a:headEnd/>
            <a:tailEnd/>
          </a:ln>
        </p:spPr>
      </p:pic>
      <p:pic>
        <p:nvPicPr>
          <p:cNvPr id="12295" name="图片 9"/>
          <p:cNvPicPr>
            <a:picLocks noChangeAspect="1" noChangeArrowheads="1"/>
          </p:cNvPicPr>
          <p:nvPr/>
        </p:nvPicPr>
        <p:blipFill>
          <a:blip r:embed="rId6" cstate="print"/>
          <a:srcRect l="10100" t="79311" r="74771" b="687"/>
          <a:stretch>
            <a:fillRect/>
          </a:stretch>
        </p:blipFill>
        <p:spPr bwMode="auto">
          <a:xfrm>
            <a:off x="1654175" y="5681663"/>
            <a:ext cx="977900" cy="825500"/>
          </a:xfrm>
          <a:prstGeom prst="rect">
            <a:avLst/>
          </a:prstGeom>
          <a:noFill/>
          <a:ln w="9525">
            <a:noFill/>
            <a:miter lim="800000"/>
            <a:headEnd/>
            <a:tailEnd/>
          </a:ln>
        </p:spPr>
      </p:pic>
      <p:pic>
        <p:nvPicPr>
          <p:cNvPr id="12297" name="图片 10"/>
          <p:cNvPicPr>
            <a:picLocks noChangeAspect="1" noChangeArrowheads="1"/>
          </p:cNvPicPr>
          <p:nvPr/>
        </p:nvPicPr>
        <p:blipFill>
          <a:blip r:embed="rId7" cstate="print"/>
          <a:srcRect l="12784" r="13425" b="3401"/>
          <a:stretch>
            <a:fillRect/>
          </a:stretch>
        </p:blipFill>
        <p:spPr bwMode="auto">
          <a:xfrm>
            <a:off x="1241425" y="1404325"/>
            <a:ext cx="5092976" cy="4073159"/>
          </a:xfrm>
          <a:prstGeom prst="rect">
            <a:avLst/>
          </a:prstGeom>
          <a:noFill/>
          <a:ln w="9525">
            <a:noFill/>
            <a:miter lim="800000"/>
            <a:headEnd/>
            <a:tailEnd/>
          </a:ln>
        </p:spPr>
      </p:pic>
      <p:grpSp>
        <p:nvGrpSpPr>
          <p:cNvPr id="12304" name="Group 16"/>
          <p:cNvGrpSpPr>
            <a:grpSpLocks/>
          </p:cNvGrpSpPr>
          <p:nvPr/>
        </p:nvGrpSpPr>
        <p:grpSpPr bwMode="auto">
          <a:xfrm>
            <a:off x="6492264" y="2172917"/>
            <a:ext cx="4014707" cy="1523377"/>
            <a:chOff x="-74665" y="138208"/>
            <a:chExt cx="2635112" cy="741958"/>
          </a:xfrm>
        </p:grpSpPr>
        <p:grpSp>
          <p:nvGrpSpPr>
            <p:cNvPr id="4" name="Group 17"/>
            <p:cNvGrpSpPr>
              <a:grpSpLocks/>
            </p:cNvGrpSpPr>
            <p:nvPr/>
          </p:nvGrpSpPr>
          <p:grpSpPr bwMode="auto">
            <a:xfrm>
              <a:off x="-74665" y="138208"/>
              <a:ext cx="2635112" cy="741958"/>
              <a:chOff x="-74665" y="138208"/>
              <a:chExt cx="2635112" cy="741958"/>
            </a:xfrm>
          </p:grpSpPr>
          <p:sp>
            <p:nvSpPr>
              <p:cNvPr id="12305" name="矩形 24"/>
              <p:cNvSpPr>
                <a:spLocks noChangeArrowheads="1"/>
              </p:cNvSpPr>
              <p:nvPr/>
            </p:nvSpPr>
            <p:spPr bwMode="auto">
              <a:xfrm>
                <a:off x="-74665" y="138208"/>
                <a:ext cx="834912" cy="741958"/>
              </a:xfrm>
              <a:prstGeom prst="rect">
                <a:avLst/>
              </a:prstGeom>
              <a:solidFill>
                <a:srgbClr val="E5255A"/>
              </a:solidFill>
              <a:ln w="12700">
                <a:solidFill>
                  <a:srgbClr val="E5255A"/>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12306" name="矩形 25"/>
              <p:cNvSpPr>
                <a:spLocks noChangeArrowheads="1"/>
              </p:cNvSpPr>
              <p:nvPr/>
            </p:nvSpPr>
            <p:spPr bwMode="auto">
              <a:xfrm>
                <a:off x="760247" y="138208"/>
                <a:ext cx="1800200" cy="741958"/>
              </a:xfrm>
              <a:prstGeom prst="rect">
                <a:avLst/>
              </a:prstGeom>
              <a:solidFill>
                <a:srgbClr val="50576A"/>
              </a:solidFill>
              <a:ln w="12700">
                <a:solidFill>
                  <a:srgbClr val="50576A"/>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12307" name="文本框 26"/>
              <p:cNvSpPr>
                <a:spLocks noChangeArrowheads="1"/>
              </p:cNvSpPr>
              <p:nvPr/>
            </p:nvSpPr>
            <p:spPr bwMode="auto">
              <a:xfrm>
                <a:off x="760247" y="138208"/>
                <a:ext cx="1800200" cy="741958"/>
              </a:xfrm>
              <a:prstGeom prst="rect">
                <a:avLst/>
              </a:prstGeom>
              <a:noFill/>
              <a:ln w="9525">
                <a:solidFill>
                  <a:schemeClr val="accent1"/>
                </a:solidFill>
                <a:miter lim="800000"/>
                <a:headEnd/>
                <a:tailEnd/>
              </a:ln>
            </p:spPr>
            <p:txBody>
              <a:bodyPr wrap="square">
                <a:spAutoFit/>
              </a:bodyPr>
              <a:lstStyle/>
              <a:p>
                <a:r>
                  <a:rPr lang="zh-CN" altLang="en-US" sz="3200" b="1" dirty="0" smtClean="0">
                    <a:solidFill>
                      <a:srgbClr val="FFFFFF"/>
                    </a:solidFill>
                    <a:latin typeface="微软雅黑" pitchFamily="34" charset="-122"/>
                    <a:ea typeface="微软雅黑" pitchFamily="34" charset="-122"/>
                    <a:sym typeface="微软雅黑" pitchFamily="34" charset="-122"/>
                  </a:rPr>
                  <a:t>通过编程使机器人穿越迷宫（左图）</a:t>
                </a:r>
                <a:endParaRPr lang="en-US" sz="3200" b="1" dirty="0">
                  <a:solidFill>
                    <a:srgbClr val="FFFFFF"/>
                  </a:solidFill>
                  <a:latin typeface="微软雅黑" pitchFamily="34" charset="-122"/>
                  <a:ea typeface="微软雅黑" pitchFamily="34" charset="-122"/>
                  <a:sym typeface="微软雅黑" pitchFamily="34" charset="-122"/>
                </a:endParaRPr>
              </a:p>
            </p:txBody>
          </p:sp>
        </p:grpSp>
        <p:pic>
          <p:nvPicPr>
            <p:cNvPr id="12308" name="图片 23"/>
            <p:cNvPicPr>
              <a:picLocks noChangeAspect="1" noChangeArrowheads="1"/>
            </p:cNvPicPr>
            <p:nvPr/>
          </p:nvPicPr>
          <p:blipFill>
            <a:blip r:embed="rId8" cstate="print"/>
            <a:srcRect/>
            <a:stretch>
              <a:fillRect/>
            </a:stretch>
          </p:blipFill>
          <p:spPr bwMode="auto">
            <a:xfrm>
              <a:off x="96731" y="252188"/>
              <a:ext cx="492120" cy="492120"/>
            </a:xfrm>
            <a:prstGeom prst="rect">
              <a:avLst/>
            </a:prstGeom>
            <a:noFill/>
            <a:ln w="9525">
              <a:noFill/>
              <a:miter lim="800000"/>
              <a:headEnd/>
              <a:tailEnd/>
            </a:ln>
          </p:spPr>
        </p:pic>
      </p:grpSp>
      <p:pic>
        <p:nvPicPr>
          <p:cNvPr id="1027" name="Picture 3" descr="D:\基于机器人的实践方法总结ppt素材\未标题-2.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93950" y="1764141"/>
            <a:ext cx="4600299" cy="258686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afterEffect">
                                  <p:stCondLst>
                                    <p:cond delay="0"/>
                                  </p:stCondLst>
                                  <p:childTnLst>
                                    <p:set>
                                      <p:cBhvr>
                                        <p:cTn id="6" dur="1" fill="hold">
                                          <p:stCondLst>
                                            <p:cond delay="0"/>
                                          </p:stCondLst>
                                        </p:cTn>
                                        <p:tgtEl>
                                          <p:spTgt spid="12297"/>
                                        </p:tgtEl>
                                        <p:attrNameLst>
                                          <p:attrName>style.visibility</p:attrName>
                                        </p:attrNameLst>
                                      </p:cBhvr>
                                      <p:to>
                                        <p:strVal val="visible"/>
                                      </p:to>
                                    </p:set>
                                    <p:anim calcmode="lin" valueType="num">
                                      <p:cBhvr>
                                        <p:cTn id="7" dur="500"/>
                                        <p:tgtEl>
                                          <p:spTgt spid="12297"/>
                                        </p:tgtEl>
                                        <p:attrNameLst>
                                          <p:attrName>ppt_y</p:attrName>
                                        </p:attrNameLst>
                                      </p:cBhvr>
                                      <p:tavLst>
                                        <p:tav tm="0">
                                          <p:val>
                                            <p:strVal val="#ppt_y+#ppt_h*1.125000"/>
                                          </p:val>
                                        </p:tav>
                                        <p:tav tm="100000">
                                          <p:val>
                                            <p:strVal val="#ppt_y"/>
                                          </p:val>
                                        </p:tav>
                                      </p:tavLst>
                                    </p:anim>
                                    <p:animEffect filter="wipe(up)">
                                      <p:cBhvr>
                                        <p:cTn id="8" dur="500"/>
                                        <p:tgtEl>
                                          <p:spTgt spid="12297"/>
                                        </p:tgtEl>
                                      </p:cBhvr>
                                    </p:animEffect>
                                  </p:childTnLst>
                                </p:cTn>
                              </p:par>
                            </p:childTnLst>
                          </p:cTn>
                        </p:par>
                        <p:par>
                          <p:cTn id="9" fill="hold">
                            <p:stCondLst>
                              <p:cond delay="500"/>
                            </p:stCondLst>
                            <p:childTnLst>
                              <p:par>
                                <p:cTn id="10" presetID="22" presetClass="entr" presetSubtype="8" fill="hold" nodeType="afterEffect">
                                  <p:stCondLst>
                                    <p:cond delay="0"/>
                                  </p:stCondLst>
                                  <p:childTnLst>
                                    <p:set>
                                      <p:cBhvr>
                                        <p:cTn id="11" dur="1" fill="hold">
                                          <p:stCondLst>
                                            <p:cond delay="0"/>
                                          </p:stCondLst>
                                        </p:cTn>
                                        <p:tgtEl>
                                          <p:spTgt spid="12304"/>
                                        </p:tgtEl>
                                        <p:attrNameLst>
                                          <p:attrName>style.visibility</p:attrName>
                                        </p:attrNameLst>
                                      </p:cBhvr>
                                      <p:to>
                                        <p:strVal val="visible"/>
                                      </p:to>
                                    </p:set>
                                    <p:animEffect filter="wipe(left)">
                                      <p:cBhvr>
                                        <p:cTn id="12" dur="500"/>
                                        <p:tgtEl>
                                          <p:spTgt spid="123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图片 6"/>
          <p:cNvPicPr>
            <a:picLocks noChangeAspect="1" noChangeArrowheads="1"/>
          </p:cNvPicPr>
          <p:nvPr/>
        </p:nvPicPr>
        <p:blipFill>
          <a:blip r:embed="rId2" cstate="print"/>
          <a:srcRect l="14134" t="13739" r="10732" b="13994"/>
          <a:stretch>
            <a:fillRect/>
          </a:stretch>
        </p:blipFill>
        <p:spPr bwMode="auto">
          <a:xfrm>
            <a:off x="53181" y="66124"/>
            <a:ext cx="12079287" cy="6834187"/>
          </a:xfrm>
          <a:prstGeom prst="rect">
            <a:avLst/>
          </a:prstGeom>
          <a:blipFill dpi="0" rotWithShape="1">
            <a:blip r:embed="rId2" cstate="print"/>
            <a:srcRect l="14134" t="13739" r="10732" b="13994"/>
            <a:stretch>
              <a:fillRect/>
            </a:stretch>
          </a:blipFill>
          <a:ln w="9525">
            <a:noFill/>
            <a:miter lim="800000"/>
            <a:headEnd/>
            <a:tailEnd/>
          </a:ln>
        </p:spPr>
      </p:pic>
      <p:grpSp>
        <p:nvGrpSpPr>
          <p:cNvPr id="9218" name="Group 3"/>
          <p:cNvGrpSpPr>
            <a:grpSpLocks/>
          </p:cNvGrpSpPr>
          <p:nvPr/>
        </p:nvGrpSpPr>
        <p:grpSpPr bwMode="auto">
          <a:xfrm>
            <a:off x="1241425" y="900113"/>
            <a:ext cx="4168775" cy="613191"/>
            <a:chOff x="0" y="0"/>
            <a:chExt cx="3585524" cy="611511"/>
          </a:xfrm>
        </p:grpSpPr>
        <p:pic>
          <p:nvPicPr>
            <p:cNvPr id="9219" name="图片 11"/>
            <p:cNvPicPr>
              <a:picLocks noChangeAspect="1" noChangeArrowheads="1"/>
            </p:cNvPicPr>
            <p:nvPr/>
          </p:nvPicPr>
          <p:blipFill>
            <a:blip r:embed="rId3" cstate="print"/>
            <a:srcRect/>
            <a:stretch>
              <a:fillRect/>
            </a:stretch>
          </p:blipFill>
          <p:spPr bwMode="auto">
            <a:xfrm>
              <a:off x="0" y="0"/>
              <a:ext cx="445349" cy="441699"/>
            </a:xfrm>
            <a:prstGeom prst="rect">
              <a:avLst/>
            </a:prstGeom>
            <a:noFill/>
            <a:ln w="9525">
              <a:noFill/>
              <a:miter lim="800000"/>
              <a:headEnd/>
              <a:tailEnd/>
            </a:ln>
          </p:spPr>
        </p:pic>
        <p:sp>
          <p:nvSpPr>
            <p:cNvPr id="9220" name="文本框 12"/>
            <p:cNvSpPr>
              <a:spLocks noChangeArrowheads="1"/>
            </p:cNvSpPr>
            <p:nvPr/>
          </p:nvSpPr>
          <p:spPr bwMode="auto">
            <a:xfrm>
              <a:off x="447715" y="28338"/>
              <a:ext cx="3137809" cy="583173"/>
            </a:xfrm>
            <a:prstGeom prst="rect">
              <a:avLst/>
            </a:prstGeom>
            <a:noFill/>
            <a:ln w="9525">
              <a:noFill/>
              <a:miter lim="800000"/>
              <a:headEnd/>
              <a:tailEnd/>
            </a:ln>
          </p:spPr>
          <p:txBody>
            <a:bodyPr wrap="square">
              <a:spAutoFit/>
            </a:bodyPr>
            <a:lstStyle/>
            <a:p>
              <a:r>
                <a:rPr lang="zh-CN" altLang="en-US" sz="1600" b="1" dirty="0">
                  <a:solidFill>
                    <a:schemeClr val="bg1"/>
                  </a:solidFill>
                  <a:latin typeface="微软雅黑" pitchFamily="34" charset="-122"/>
                  <a:ea typeface="微软雅黑" pitchFamily="34" charset="-122"/>
                  <a:sym typeface="微软雅黑" pitchFamily="34" charset="-122"/>
                </a:rPr>
                <a:t>参</a:t>
              </a:r>
              <a:r>
                <a:rPr lang="zh-CN" altLang="en-US" sz="1600" b="1" dirty="0" smtClean="0">
                  <a:solidFill>
                    <a:schemeClr val="bg1"/>
                  </a:solidFill>
                  <a:latin typeface="微软雅黑" pitchFamily="34" charset="-122"/>
                  <a:ea typeface="微软雅黑" pitchFamily="34" charset="-122"/>
                  <a:sym typeface="微软雅黑" pitchFamily="34" charset="-122"/>
                </a:rPr>
                <a:t>考</a:t>
              </a:r>
              <a:r>
                <a:rPr lang="zh-CN" altLang="en-US" sz="1600" b="1" dirty="0">
                  <a:solidFill>
                    <a:schemeClr val="bg1"/>
                  </a:solidFill>
                  <a:latin typeface="微软雅黑" pitchFamily="34" charset="-122"/>
                  <a:ea typeface="微软雅黑" pitchFamily="34" charset="-122"/>
                  <a:sym typeface="微软雅黑" pitchFamily="34" charset="-122"/>
                </a:rPr>
                <a:t>文</a:t>
              </a:r>
              <a:r>
                <a:rPr lang="zh-CN" altLang="en-US" sz="1600" b="1" dirty="0" smtClean="0">
                  <a:solidFill>
                    <a:schemeClr val="bg1"/>
                  </a:solidFill>
                  <a:latin typeface="微软雅黑" pitchFamily="34" charset="-122"/>
                  <a:ea typeface="微软雅黑" pitchFamily="34" charset="-122"/>
                  <a:sym typeface="微软雅黑" pitchFamily="34" charset="-122"/>
                </a:rPr>
                <a:t>献</a:t>
              </a:r>
              <a:endParaRPr lang="en-US" altLang="zh-CN" sz="1600" b="1" dirty="0" smtClean="0">
                <a:solidFill>
                  <a:schemeClr val="bg1"/>
                </a:solidFill>
                <a:latin typeface="微软雅黑" pitchFamily="34" charset="-122"/>
                <a:ea typeface="微软雅黑" pitchFamily="34" charset="-122"/>
                <a:sym typeface="微软雅黑" pitchFamily="34" charset="-122"/>
              </a:endParaRPr>
            </a:p>
            <a:p>
              <a:r>
                <a:rPr lang="en-US" altLang="zh-CN" sz="1600" b="1" dirty="0" smtClean="0">
                  <a:solidFill>
                    <a:schemeClr val="bg1"/>
                  </a:solidFill>
                  <a:latin typeface="微软雅黑" pitchFamily="34" charset="-122"/>
                  <a:ea typeface="微软雅黑" pitchFamily="34" charset="-122"/>
                  <a:sym typeface="微软雅黑" pitchFamily="34" charset="-122"/>
                </a:rPr>
                <a:t>         ——</a:t>
              </a:r>
              <a:r>
                <a:rPr lang="zh-CN" altLang="en-US" sz="1600" b="1" dirty="0" smtClean="0">
                  <a:solidFill>
                    <a:schemeClr val="bg1"/>
                  </a:solidFill>
                  <a:latin typeface="微软雅黑" pitchFamily="34" charset="-122"/>
                  <a:ea typeface="微软雅黑" pitchFamily="34" charset="-122"/>
                  <a:sym typeface="微软雅黑" pitchFamily="34" charset="-122"/>
                </a:rPr>
                <a:t>基于机器人的实践方法</a:t>
              </a:r>
              <a:endParaRPr lang="zh-CN" altLang="en-US" sz="1600" b="1" dirty="0">
                <a:solidFill>
                  <a:schemeClr val="bg1"/>
                </a:solidFill>
                <a:latin typeface="微软雅黑" pitchFamily="34" charset="-122"/>
                <a:ea typeface="微软雅黑" pitchFamily="34" charset="-122"/>
                <a:sym typeface="微软雅黑" pitchFamily="34" charset="-122"/>
              </a:endParaRPr>
            </a:p>
          </p:txBody>
        </p:sp>
      </p:grpSp>
      <p:pic>
        <p:nvPicPr>
          <p:cNvPr id="9221" name="图片 13"/>
          <p:cNvPicPr>
            <a:picLocks noChangeAspect="1" noChangeArrowheads="1"/>
          </p:cNvPicPr>
          <p:nvPr/>
        </p:nvPicPr>
        <p:blipFill>
          <a:blip r:embed="rId4" cstate="print"/>
          <a:srcRect l="21703" t="82581" r="42166"/>
          <a:stretch>
            <a:fillRect/>
          </a:stretch>
        </p:blipFill>
        <p:spPr bwMode="auto">
          <a:xfrm>
            <a:off x="757238" y="5313363"/>
            <a:ext cx="3878262" cy="1193800"/>
          </a:xfrm>
          <a:prstGeom prst="rect">
            <a:avLst/>
          </a:prstGeom>
          <a:noFill/>
          <a:ln w="9525">
            <a:noFill/>
            <a:miter lim="800000"/>
            <a:headEnd/>
            <a:tailEnd/>
          </a:ln>
        </p:spPr>
      </p:pic>
      <p:pic>
        <p:nvPicPr>
          <p:cNvPr id="9222" name="图片 7"/>
          <p:cNvPicPr>
            <a:picLocks noChangeAspect="1" noChangeArrowheads="1"/>
          </p:cNvPicPr>
          <p:nvPr/>
        </p:nvPicPr>
        <p:blipFill>
          <a:blip r:embed="rId5" cstate="print"/>
          <a:srcRect l="33855" t="893"/>
          <a:stretch>
            <a:fillRect/>
          </a:stretch>
        </p:blipFill>
        <p:spPr bwMode="auto">
          <a:xfrm>
            <a:off x="9820965" y="4599609"/>
            <a:ext cx="1887538" cy="1836738"/>
          </a:xfrm>
          <a:prstGeom prst="rect">
            <a:avLst/>
          </a:prstGeom>
          <a:noFill/>
          <a:ln w="9525">
            <a:noFill/>
            <a:miter lim="800000"/>
            <a:headEnd/>
            <a:tailEnd/>
          </a:ln>
        </p:spPr>
      </p:pic>
      <p:pic>
        <p:nvPicPr>
          <p:cNvPr id="9223" name="图片 9"/>
          <p:cNvPicPr>
            <a:picLocks noChangeAspect="1" noChangeArrowheads="1"/>
          </p:cNvPicPr>
          <p:nvPr/>
        </p:nvPicPr>
        <p:blipFill>
          <a:blip r:embed="rId6" cstate="print"/>
          <a:srcRect l="10100" t="79311" r="74771" b="687"/>
          <a:stretch>
            <a:fillRect/>
          </a:stretch>
        </p:blipFill>
        <p:spPr bwMode="auto">
          <a:xfrm>
            <a:off x="1654175" y="5681663"/>
            <a:ext cx="977900" cy="825500"/>
          </a:xfrm>
          <a:prstGeom prst="rect">
            <a:avLst/>
          </a:prstGeom>
          <a:noFill/>
          <a:ln w="9525">
            <a:noFill/>
            <a:miter lim="800000"/>
            <a:headEnd/>
            <a:tailEnd/>
          </a:ln>
        </p:spPr>
      </p:pic>
      <p:sp>
        <p:nvSpPr>
          <p:cNvPr id="9225" name="任意多边形 44"/>
          <p:cNvSpPr>
            <a:spLocks noChangeArrowheads="1"/>
          </p:cNvSpPr>
          <p:nvPr/>
        </p:nvSpPr>
        <p:spPr bwMode="auto">
          <a:xfrm rot="-5400000">
            <a:off x="6710363" y="2157413"/>
            <a:ext cx="631825" cy="60325"/>
          </a:xfrm>
          <a:custGeom>
            <a:avLst/>
            <a:gdLst/>
            <a:ahLst/>
            <a:cxnLst>
              <a:cxn ang="0">
                <a:pos x="0" y="0"/>
              </a:cxn>
              <a:cxn ang="0">
                <a:pos x="361950" y="0"/>
              </a:cxn>
            </a:cxnLst>
            <a:rect l="0" t="0" r="r" b="b"/>
            <a:pathLst>
              <a:path w="361950" h="58420">
                <a:moveTo>
                  <a:pt x="0" y="0"/>
                </a:moveTo>
                <a:lnTo>
                  <a:pt x="361950" y="0"/>
                </a:lnTo>
              </a:path>
            </a:pathLst>
          </a:custGeom>
          <a:noFill/>
          <a:ln w="19050">
            <a:solidFill>
              <a:schemeClr val="bg1"/>
            </a:solidFill>
            <a:prstDash val="sysDash"/>
            <a:miter lim="800000"/>
            <a:headEnd/>
            <a:tailEnd/>
          </a:ln>
        </p:spPr>
        <p:txBody>
          <a:bodyPr/>
          <a:lstStyle/>
          <a:p>
            <a:endParaRPr lang="zh-CN" altLang="en-US"/>
          </a:p>
        </p:txBody>
      </p:sp>
      <p:sp>
        <p:nvSpPr>
          <p:cNvPr id="9226" name="Freeform 5"/>
          <p:cNvSpPr>
            <a:spLocks noChangeArrowheads="1"/>
          </p:cNvSpPr>
          <p:nvPr/>
        </p:nvSpPr>
        <p:spPr bwMode="auto">
          <a:xfrm>
            <a:off x="4086225" y="1527175"/>
            <a:ext cx="3797300" cy="4356100"/>
          </a:xfrm>
          <a:custGeom>
            <a:avLst/>
            <a:gdLst/>
            <a:ahLst/>
            <a:cxnLst>
              <a:cxn ang="0">
                <a:pos x="621" y="1278"/>
              </a:cxn>
              <a:cxn ang="0">
                <a:pos x="493" y="1279"/>
              </a:cxn>
              <a:cxn ang="0">
                <a:pos x="491" y="1068"/>
              </a:cxn>
              <a:cxn ang="0">
                <a:pos x="362" y="961"/>
              </a:cxn>
              <a:cxn ang="0">
                <a:pos x="239" y="952"/>
              </a:cxn>
              <a:cxn ang="0">
                <a:pos x="0" y="832"/>
              </a:cxn>
              <a:cxn ang="0">
                <a:pos x="322" y="928"/>
              </a:cxn>
              <a:cxn ang="0">
                <a:pos x="117" y="696"/>
              </a:cxn>
              <a:cxn ang="0">
                <a:pos x="430" y="953"/>
              </a:cxn>
              <a:cxn ang="0">
                <a:pos x="494" y="997"/>
              </a:cxn>
              <a:cxn ang="0">
                <a:pos x="494" y="993"/>
              </a:cxn>
              <a:cxn ang="0">
                <a:pos x="469" y="687"/>
              </a:cxn>
              <a:cxn ang="0">
                <a:pos x="248" y="580"/>
              </a:cxn>
              <a:cxn ang="0">
                <a:pos x="11" y="217"/>
              </a:cxn>
              <a:cxn ang="0">
                <a:pos x="275" y="548"/>
              </a:cxn>
              <a:cxn ang="0">
                <a:pos x="320" y="398"/>
              </a:cxn>
              <a:cxn ang="0">
                <a:pos x="316" y="246"/>
              </a:cxn>
              <a:cxn ang="0">
                <a:pos x="349" y="460"/>
              </a:cxn>
              <a:cxn ang="0">
                <a:pos x="328" y="580"/>
              </a:cxn>
              <a:cxn ang="0">
                <a:pos x="471" y="633"/>
              </a:cxn>
              <a:cxn ang="0">
                <a:pos x="547" y="0"/>
              </a:cxn>
              <a:cxn ang="0">
                <a:pos x="529" y="678"/>
              </a:cxn>
              <a:cxn ang="0">
                <a:pos x="576" y="875"/>
              </a:cxn>
              <a:cxn ang="0">
                <a:pos x="741" y="730"/>
              </a:cxn>
              <a:cxn ang="0">
                <a:pos x="809" y="374"/>
              </a:cxn>
              <a:cxn ang="0">
                <a:pos x="791" y="687"/>
              </a:cxn>
              <a:cxn ang="0">
                <a:pos x="903" y="571"/>
              </a:cxn>
              <a:cxn ang="0">
                <a:pos x="1045" y="321"/>
              </a:cxn>
              <a:cxn ang="0">
                <a:pos x="958" y="545"/>
              </a:cxn>
              <a:cxn ang="0">
                <a:pos x="616" y="966"/>
              </a:cxn>
              <a:cxn ang="0">
                <a:pos x="610" y="1095"/>
              </a:cxn>
              <a:cxn ang="0">
                <a:pos x="939" y="888"/>
              </a:cxn>
              <a:cxn ang="0">
                <a:pos x="610" y="1140"/>
              </a:cxn>
              <a:cxn ang="0">
                <a:pos x="621" y="1278"/>
              </a:cxn>
            </a:cxnLst>
            <a:rect l="0" t="0" r="r" b="b"/>
            <a:pathLst>
              <a:path w="1045" h="1279">
                <a:moveTo>
                  <a:pt x="621" y="1278"/>
                </a:moveTo>
                <a:cubicBezTo>
                  <a:pt x="493" y="1279"/>
                  <a:pt x="493" y="1279"/>
                  <a:pt x="493" y="1279"/>
                </a:cubicBezTo>
                <a:cubicBezTo>
                  <a:pt x="480" y="1238"/>
                  <a:pt x="485" y="1193"/>
                  <a:pt x="491" y="1068"/>
                </a:cubicBezTo>
                <a:cubicBezTo>
                  <a:pt x="453" y="1033"/>
                  <a:pt x="408" y="998"/>
                  <a:pt x="362" y="961"/>
                </a:cubicBezTo>
                <a:cubicBezTo>
                  <a:pt x="310" y="963"/>
                  <a:pt x="280" y="960"/>
                  <a:pt x="239" y="952"/>
                </a:cubicBezTo>
                <a:cubicBezTo>
                  <a:pt x="153" y="935"/>
                  <a:pt x="123" y="906"/>
                  <a:pt x="0" y="832"/>
                </a:cubicBezTo>
                <a:cubicBezTo>
                  <a:pt x="134" y="888"/>
                  <a:pt x="210" y="930"/>
                  <a:pt x="322" y="928"/>
                </a:cubicBezTo>
                <a:cubicBezTo>
                  <a:pt x="244" y="861"/>
                  <a:pt x="168" y="787"/>
                  <a:pt x="117" y="696"/>
                </a:cubicBezTo>
                <a:cubicBezTo>
                  <a:pt x="236" y="800"/>
                  <a:pt x="263" y="854"/>
                  <a:pt x="430" y="953"/>
                </a:cubicBezTo>
                <a:cubicBezTo>
                  <a:pt x="448" y="964"/>
                  <a:pt x="467" y="976"/>
                  <a:pt x="494" y="997"/>
                </a:cubicBezTo>
                <a:cubicBezTo>
                  <a:pt x="494" y="993"/>
                  <a:pt x="494" y="993"/>
                  <a:pt x="494" y="993"/>
                </a:cubicBezTo>
                <a:cubicBezTo>
                  <a:pt x="497" y="887"/>
                  <a:pt x="467" y="762"/>
                  <a:pt x="469" y="687"/>
                </a:cubicBezTo>
                <a:cubicBezTo>
                  <a:pt x="371" y="661"/>
                  <a:pt x="303" y="619"/>
                  <a:pt x="248" y="580"/>
                </a:cubicBezTo>
                <a:cubicBezTo>
                  <a:pt x="105" y="480"/>
                  <a:pt x="40" y="342"/>
                  <a:pt x="11" y="217"/>
                </a:cubicBezTo>
                <a:cubicBezTo>
                  <a:pt x="94" y="400"/>
                  <a:pt x="163" y="479"/>
                  <a:pt x="275" y="548"/>
                </a:cubicBezTo>
                <a:cubicBezTo>
                  <a:pt x="285" y="525"/>
                  <a:pt x="324" y="475"/>
                  <a:pt x="320" y="398"/>
                </a:cubicBezTo>
                <a:cubicBezTo>
                  <a:pt x="315" y="314"/>
                  <a:pt x="306" y="285"/>
                  <a:pt x="316" y="246"/>
                </a:cubicBezTo>
                <a:cubicBezTo>
                  <a:pt x="332" y="334"/>
                  <a:pt x="354" y="416"/>
                  <a:pt x="349" y="460"/>
                </a:cubicBezTo>
                <a:cubicBezTo>
                  <a:pt x="345" y="497"/>
                  <a:pt x="340" y="510"/>
                  <a:pt x="328" y="580"/>
                </a:cubicBezTo>
                <a:cubicBezTo>
                  <a:pt x="394" y="614"/>
                  <a:pt x="436" y="623"/>
                  <a:pt x="471" y="633"/>
                </a:cubicBezTo>
                <a:cubicBezTo>
                  <a:pt x="480" y="526"/>
                  <a:pt x="544" y="250"/>
                  <a:pt x="547" y="0"/>
                </a:cubicBezTo>
                <a:cubicBezTo>
                  <a:pt x="602" y="287"/>
                  <a:pt x="501" y="515"/>
                  <a:pt x="529" y="678"/>
                </a:cubicBezTo>
                <a:cubicBezTo>
                  <a:pt x="546" y="776"/>
                  <a:pt x="564" y="812"/>
                  <a:pt x="576" y="875"/>
                </a:cubicBezTo>
                <a:cubicBezTo>
                  <a:pt x="617" y="825"/>
                  <a:pt x="645" y="811"/>
                  <a:pt x="741" y="730"/>
                </a:cubicBezTo>
                <a:cubicBezTo>
                  <a:pt x="723" y="598"/>
                  <a:pt x="730" y="473"/>
                  <a:pt x="809" y="374"/>
                </a:cubicBezTo>
                <a:cubicBezTo>
                  <a:pt x="738" y="537"/>
                  <a:pt x="772" y="588"/>
                  <a:pt x="791" y="687"/>
                </a:cubicBezTo>
                <a:cubicBezTo>
                  <a:pt x="841" y="647"/>
                  <a:pt x="874" y="615"/>
                  <a:pt x="903" y="571"/>
                </a:cubicBezTo>
                <a:cubicBezTo>
                  <a:pt x="937" y="523"/>
                  <a:pt x="988" y="442"/>
                  <a:pt x="1045" y="321"/>
                </a:cubicBezTo>
                <a:cubicBezTo>
                  <a:pt x="1027" y="404"/>
                  <a:pt x="992" y="483"/>
                  <a:pt x="958" y="545"/>
                </a:cubicBezTo>
                <a:cubicBezTo>
                  <a:pt x="854" y="740"/>
                  <a:pt x="738" y="767"/>
                  <a:pt x="616" y="966"/>
                </a:cubicBezTo>
                <a:cubicBezTo>
                  <a:pt x="614" y="992"/>
                  <a:pt x="612" y="1040"/>
                  <a:pt x="610" y="1095"/>
                </a:cubicBezTo>
                <a:cubicBezTo>
                  <a:pt x="698" y="1054"/>
                  <a:pt x="845" y="1010"/>
                  <a:pt x="939" y="888"/>
                </a:cubicBezTo>
                <a:cubicBezTo>
                  <a:pt x="901" y="979"/>
                  <a:pt x="728" y="1086"/>
                  <a:pt x="610" y="1140"/>
                </a:cubicBezTo>
                <a:cubicBezTo>
                  <a:pt x="613" y="1200"/>
                  <a:pt x="625" y="1222"/>
                  <a:pt x="621" y="1278"/>
                </a:cubicBezTo>
                <a:close/>
              </a:path>
            </a:pathLst>
          </a:custGeom>
          <a:solidFill>
            <a:srgbClr val="92D050"/>
          </a:solidFill>
          <a:ln w="9525">
            <a:noFill/>
            <a:round/>
            <a:headEnd/>
            <a:tailEnd/>
          </a:ln>
        </p:spPr>
        <p:txBody>
          <a:bodyPr/>
          <a:lstStyle/>
          <a:p>
            <a:endParaRPr lang="zh-CN" altLang="en-US"/>
          </a:p>
        </p:txBody>
      </p:sp>
      <p:sp>
        <p:nvSpPr>
          <p:cNvPr id="9227" name="Freeform 7"/>
          <p:cNvSpPr>
            <a:spLocks noChangeArrowheads="1"/>
          </p:cNvSpPr>
          <p:nvPr/>
        </p:nvSpPr>
        <p:spPr bwMode="auto">
          <a:xfrm>
            <a:off x="5783263" y="900113"/>
            <a:ext cx="522287" cy="566737"/>
          </a:xfrm>
          <a:custGeom>
            <a:avLst/>
            <a:gdLst/>
            <a:ahLst/>
            <a:cxnLst>
              <a:cxn ang="0">
                <a:pos x="129" y="0"/>
              </a:cxn>
              <a:cxn ang="0">
                <a:pos x="194" y="38"/>
              </a:cxn>
              <a:cxn ang="0">
                <a:pos x="259" y="74"/>
              </a:cxn>
              <a:cxn ang="0">
                <a:pos x="259" y="149"/>
              </a:cxn>
              <a:cxn ang="0">
                <a:pos x="259" y="223"/>
              </a:cxn>
              <a:cxn ang="0">
                <a:pos x="194" y="261"/>
              </a:cxn>
              <a:cxn ang="0">
                <a:pos x="129" y="299"/>
              </a:cxn>
              <a:cxn ang="0">
                <a:pos x="64" y="261"/>
              </a:cxn>
              <a:cxn ang="0">
                <a:pos x="0" y="223"/>
              </a:cxn>
              <a:cxn ang="0">
                <a:pos x="0" y="149"/>
              </a:cxn>
              <a:cxn ang="0">
                <a:pos x="0" y="74"/>
              </a:cxn>
              <a:cxn ang="0">
                <a:pos x="64" y="38"/>
              </a:cxn>
              <a:cxn ang="0">
                <a:pos x="129" y="0"/>
              </a:cxn>
              <a:cxn ang="0">
                <a:pos x="129" y="0"/>
              </a:cxn>
            </a:cxnLst>
            <a:rect l="0" t="0" r="r" b="b"/>
            <a:pathLst>
              <a:path w="259" h="299">
                <a:moveTo>
                  <a:pt x="129" y="0"/>
                </a:moveTo>
                <a:lnTo>
                  <a:pt x="194" y="38"/>
                </a:lnTo>
                <a:lnTo>
                  <a:pt x="259" y="74"/>
                </a:lnTo>
                <a:lnTo>
                  <a:pt x="259" y="149"/>
                </a:lnTo>
                <a:lnTo>
                  <a:pt x="259" y="223"/>
                </a:lnTo>
                <a:lnTo>
                  <a:pt x="194" y="261"/>
                </a:lnTo>
                <a:lnTo>
                  <a:pt x="129" y="299"/>
                </a:lnTo>
                <a:lnTo>
                  <a:pt x="64" y="261"/>
                </a:lnTo>
                <a:lnTo>
                  <a:pt x="0" y="223"/>
                </a:lnTo>
                <a:lnTo>
                  <a:pt x="0" y="149"/>
                </a:lnTo>
                <a:lnTo>
                  <a:pt x="0" y="74"/>
                </a:lnTo>
                <a:lnTo>
                  <a:pt x="64" y="38"/>
                </a:lnTo>
                <a:lnTo>
                  <a:pt x="129" y="0"/>
                </a:lnTo>
                <a:close/>
              </a:path>
            </a:pathLst>
          </a:custGeom>
          <a:solidFill>
            <a:srgbClr val="92D050"/>
          </a:solidFill>
          <a:ln w="9525">
            <a:noFill/>
            <a:round/>
            <a:headEnd/>
            <a:tailEnd/>
          </a:ln>
        </p:spPr>
        <p:txBody>
          <a:bodyPr/>
          <a:lstStyle/>
          <a:p>
            <a:endParaRPr lang="zh-CN" altLang="en-US"/>
          </a:p>
        </p:txBody>
      </p:sp>
      <p:sp>
        <p:nvSpPr>
          <p:cNvPr id="9228" name="Freeform 8"/>
          <p:cNvSpPr>
            <a:spLocks noChangeArrowheads="1"/>
          </p:cNvSpPr>
          <p:nvPr/>
        </p:nvSpPr>
        <p:spPr bwMode="auto">
          <a:xfrm>
            <a:off x="7640638" y="1982788"/>
            <a:ext cx="519112" cy="561975"/>
          </a:xfrm>
          <a:custGeom>
            <a:avLst/>
            <a:gdLst/>
            <a:ahLst/>
            <a:cxnLst>
              <a:cxn ang="0">
                <a:pos x="128" y="0"/>
              </a:cxn>
              <a:cxn ang="0">
                <a:pos x="192" y="36"/>
              </a:cxn>
              <a:cxn ang="0">
                <a:pos x="257" y="74"/>
              </a:cxn>
              <a:cxn ang="0">
                <a:pos x="257" y="148"/>
              </a:cxn>
              <a:cxn ang="0">
                <a:pos x="257" y="224"/>
              </a:cxn>
              <a:cxn ang="0">
                <a:pos x="192" y="261"/>
              </a:cxn>
              <a:cxn ang="0">
                <a:pos x="128" y="297"/>
              </a:cxn>
              <a:cxn ang="0">
                <a:pos x="63" y="261"/>
              </a:cxn>
              <a:cxn ang="0">
                <a:pos x="0" y="224"/>
              </a:cxn>
              <a:cxn ang="0">
                <a:pos x="0" y="148"/>
              </a:cxn>
              <a:cxn ang="0">
                <a:pos x="0" y="74"/>
              </a:cxn>
              <a:cxn ang="0">
                <a:pos x="63" y="36"/>
              </a:cxn>
              <a:cxn ang="0">
                <a:pos x="128" y="0"/>
              </a:cxn>
              <a:cxn ang="0">
                <a:pos x="128" y="0"/>
              </a:cxn>
            </a:cxnLst>
            <a:rect l="0" t="0" r="r" b="b"/>
            <a:pathLst>
              <a:path w="257" h="297">
                <a:moveTo>
                  <a:pt x="128" y="0"/>
                </a:moveTo>
                <a:lnTo>
                  <a:pt x="192" y="36"/>
                </a:lnTo>
                <a:lnTo>
                  <a:pt x="257" y="74"/>
                </a:lnTo>
                <a:lnTo>
                  <a:pt x="257" y="148"/>
                </a:lnTo>
                <a:lnTo>
                  <a:pt x="257" y="224"/>
                </a:lnTo>
                <a:lnTo>
                  <a:pt x="192" y="261"/>
                </a:lnTo>
                <a:lnTo>
                  <a:pt x="128" y="297"/>
                </a:lnTo>
                <a:lnTo>
                  <a:pt x="63" y="261"/>
                </a:lnTo>
                <a:lnTo>
                  <a:pt x="0" y="224"/>
                </a:lnTo>
                <a:lnTo>
                  <a:pt x="0" y="148"/>
                </a:lnTo>
                <a:lnTo>
                  <a:pt x="0" y="74"/>
                </a:lnTo>
                <a:lnTo>
                  <a:pt x="63" y="36"/>
                </a:lnTo>
                <a:lnTo>
                  <a:pt x="128" y="0"/>
                </a:lnTo>
                <a:close/>
              </a:path>
            </a:pathLst>
          </a:custGeom>
          <a:solidFill>
            <a:srgbClr val="D6BF00"/>
          </a:solidFill>
          <a:ln w="9525">
            <a:noFill/>
            <a:round/>
            <a:headEnd/>
            <a:tailEnd/>
          </a:ln>
        </p:spPr>
        <p:txBody>
          <a:bodyPr/>
          <a:lstStyle/>
          <a:p>
            <a:endParaRPr lang="zh-CN" altLang="en-US"/>
          </a:p>
        </p:txBody>
      </p:sp>
      <p:sp>
        <p:nvSpPr>
          <p:cNvPr id="9229" name="Freeform 9"/>
          <p:cNvSpPr>
            <a:spLocks noChangeArrowheads="1"/>
          </p:cNvSpPr>
          <p:nvPr/>
        </p:nvSpPr>
        <p:spPr bwMode="auto">
          <a:xfrm>
            <a:off x="7295321" y="3883371"/>
            <a:ext cx="525463" cy="566737"/>
          </a:xfrm>
          <a:custGeom>
            <a:avLst/>
            <a:gdLst/>
            <a:ahLst/>
            <a:cxnLst>
              <a:cxn ang="0">
                <a:pos x="130" y="0"/>
              </a:cxn>
              <a:cxn ang="0">
                <a:pos x="195" y="38"/>
              </a:cxn>
              <a:cxn ang="0">
                <a:pos x="260" y="76"/>
              </a:cxn>
              <a:cxn ang="0">
                <a:pos x="260" y="150"/>
              </a:cxn>
              <a:cxn ang="0">
                <a:pos x="260" y="224"/>
              </a:cxn>
              <a:cxn ang="0">
                <a:pos x="195" y="261"/>
              </a:cxn>
              <a:cxn ang="0">
                <a:pos x="130" y="299"/>
              </a:cxn>
              <a:cxn ang="0">
                <a:pos x="65" y="261"/>
              </a:cxn>
              <a:cxn ang="0">
                <a:pos x="0" y="224"/>
              </a:cxn>
              <a:cxn ang="0">
                <a:pos x="0" y="150"/>
              </a:cxn>
              <a:cxn ang="0">
                <a:pos x="0" y="76"/>
              </a:cxn>
              <a:cxn ang="0">
                <a:pos x="65" y="38"/>
              </a:cxn>
              <a:cxn ang="0">
                <a:pos x="130" y="0"/>
              </a:cxn>
              <a:cxn ang="0">
                <a:pos x="130" y="0"/>
              </a:cxn>
            </a:cxnLst>
            <a:rect l="0" t="0" r="r" b="b"/>
            <a:pathLst>
              <a:path w="260" h="299">
                <a:moveTo>
                  <a:pt x="130" y="0"/>
                </a:moveTo>
                <a:lnTo>
                  <a:pt x="195" y="38"/>
                </a:lnTo>
                <a:lnTo>
                  <a:pt x="260" y="76"/>
                </a:lnTo>
                <a:lnTo>
                  <a:pt x="260" y="150"/>
                </a:lnTo>
                <a:lnTo>
                  <a:pt x="260" y="224"/>
                </a:lnTo>
                <a:lnTo>
                  <a:pt x="195" y="261"/>
                </a:lnTo>
                <a:lnTo>
                  <a:pt x="130" y="299"/>
                </a:lnTo>
                <a:lnTo>
                  <a:pt x="65" y="261"/>
                </a:lnTo>
                <a:lnTo>
                  <a:pt x="0" y="224"/>
                </a:lnTo>
                <a:lnTo>
                  <a:pt x="0" y="150"/>
                </a:lnTo>
                <a:lnTo>
                  <a:pt x="0" y="76"/>
                </a:lnTo>
                <a:lnTo>
                  <a:pt x="65" y="38"/>
                </a:lnTo>
                <a:lnTo>
                  <a:pt x="130" y="0"/>
                </a:lnTo>
                <a:close/>
              </a:path>
            </a:pathLst>
          </a:custGeom>
          <a:solidFill>
            <a:srgbClr val="D6BF00"/>
          </a:solidFill>
          <a:ln w="9525">
            <a:noFill/>
            <a:round/>
            <a:headEnd/>
            <a:tailEnd/>
          </a:ln>
        </p:spPr>
        <p:txBody>
          <a:bodyPr/>
          <a:lstStyle/>
          <a:p>
            <a:endParaRPr lang="zh-CN" altLang="en-US"/>
          </a:p>
        </p:txBody>
      </p:sp>
      <p:sp>
        <p:nvSpPr>
          <p:cNvPr id="9230" name="Freeform 10"/>
          <p:cNvSpPr>
            <a:spLocks noChangeArrowheads="1"/>
          </p:cNvSpPr>
          <p:nvPr/>
        </p:nvSpPr>
        <p:spPr bwMode="auto">
          <a:xfrm>
            <a:off x="4949825" y="1781175"/>
            <a:ext cx="520700" cy="566738"/>
          </a:xfrm>
          <a:custGeom>
            <a:avLst/>
            <a:gdLst/>
            <a:ahLst/>
            <a:cxnLst>
              <a:cxn ang="0">
                <a:pos x="128" y="0"/>
              </a:cxn>
              <a:cxn ang="0">
                <a:pos x="193" y="38"/>
              </a:cxn>
              <a:cxn ang="0">
                <a:pos x="258" y="76"/>
              </a:cxn>
              <a:cxn ang="0">
                <a:pos x="258" y="150"/>
              </a:cxn>
              <a:cxn ang="0">
                <a:pos x="258" y="223"/>
              </a:cxn>
              <a:cxn ang="0">
                <a:pos x="193" y="261"/>
              </a:cxn>
              <a:cxn ang="0">
                <a:pos x="128" y="299"/>
              </a:cxn>
              <a:cxn ang="0">
                <a:pos x="63" y="261"/>
              </a:cxn>
              <a:cxn ang="0">
                <a:pos x="0" y="223"/>
              </a:cxn>
              <a:cxn ang="0">
                <a:pos x="0" y="150"/>
              </a:cxn>
              <a:cxn ang="0">
                <a:pos x="0" y="76"/>
              </a:cxn>
              <a:cxn ang="0">
                <a:pos x="63" y="38"/>
              </a:cxn>
              <a:cxn ang="0">
                <a:pos x="128" y="0"/>
              </a:cxn>
              <a:cxn ang="0">
                <a:pos x="128" y="0"/>
              </a:cxn>
            </a:cxnLst>
            <a:rect l="0" t="0" r="r" b="b"/>
            <a:pathLst>
              <a:path w="258" h="299">
                <a:moveTo>
                  <a:pt x="128" y="0"/>
                </a:moveTo>
                <a:lnTo>
                  <a:pt x="193" y="38"/>
                </a:lnTo>
                <a:lnTo>
                  <a:pt x="258" y="76"/>
                </a:lnTo>
                <a:lnTo>
                  <a:pt x="258" y="150"/>
                </a:lnTo>
                <a:lnTo>
                  <a:pt x="258" y="223"/>
                </a:lnTo>
                <a:lnTo>
                  <a:pt x="193" y="261"/>
                </a:lnTo>
                <a:lnTo>
                  <a:pt x="128" y="299"/>
                </a:lnTo>
                <a:lnTo>
                  <a:pt x="63" y="261"/>
                </a:lnTo>
                <a:lnTo>
                  <a:pt x="0" y="223"/>
                </a:lnTo>
                <a:lnTo>
                  <a:pt x="0" y="150"/>
                </a:lnTo>
                <a:lnTo>
                  <a:pt x="0" y="76"/>
                </a:lnTo>
                <a:lnTo>
                  <a:pt x="63" y="38"/>
                </a:lnTo>
                <a:lnTo>
                  <a:pt x="128" y="0"/>
                </a:lnTo>
                <a:close/>
              </a:path>
            </a:pathLst>
          </a:custGeom>
          <a:solidFill>
            <a:srgbClr val="D54B19"/>
          </a:solidFill>
          <a:ln w="9525">
            <a:noFill/>
            <a:round/>
            <a:headEnd/>
            <a:tailEnd/>
          </a:ln>
        </p:spPr>
        <p:txBody>
          <a:bodyPr/>
          <a:lstStyle/>
          <a:p>
            <a:endParaRPr lang="zh-CN" altLang="en-US"/>
          </a:p>
        </p:txBody>
      </p:sp>
      <p:sp>
        <p:nvSpPr>
          <p:cNvPr id="9231" name="Freeform 11"/>
          <p:cNvSpPr>
            <a:spLocks noChangeArrowheads="1"/>
          </p:cNvSpPr>
          <p:nvPr/>
        </p:nvSpPr>
        <p:spPr bwMode="auto">
          <a:xfrm>
            <a:off x="3797300" y="3763963"/>
            <a:ext cx="520700" cy="561975"/>
          </a:xfrm>
          <a:custGeom>
            <a:avLst/>
            <a:gdLst/>
            <a:ahLst/>
            <a:cxnLst>
              <a:cxn ang="0">
                <a:pos x="130" y="0"/>
              </a:cxn>
              <a:cxn ang="0">
                <a:pos x="193" y="36"/>
              </a:cxn>
              <a:cxn ang="0">
                <a:pos x="258" y="74"/>
              </a:cxn>
              <a:cxn ang="0">
                <a:pos x="258" y="148"/>
              </a:cxn>
              <a:cxn ang="0">
                <a:pos x="258" y="223"/>
              </a:cxn>
              <a:cxn ang="0">
                <a:pos x="193" y="261"/>
              </a:cxn>
              <a:cxn ang="0">
                <a:pos x="130" y="297"/>
              </a:cxn>
              <a:cxn ang="0">
                <a:pos x="65" y="261"/>
              </a:cxn>
              <a:cxn ang="0">
                <a:pos x="0" y="223"/>
              </a:cxn>
              <a:cxn ang="0">
                <a:pos x="0" y="148"/>
              </a:cxn>
              <a:cxn ang="0">
                <a:pos x="0" y="74"/>
              </a:cxn>
              <a:cxn ang="0">
                <a:pos x="65" y="36"/>
              </a:cxn>
              <a:cxn ang="0">
                <a:pos x="130" y="0"/>
              </a:cxn>
              <a:cxn ang="0">
                <a:pos x="130" y="0"/>
              </a:cxn>
            </a:cxnLst>
            <a:rect l="0" t="0" r="r" b="b"/>
            <a:pathLst>
              <a:path w="258" h="297">
                <a:moveTo>
                  <a:pt x="130" y="0"/>
                </a:moveTo>
                <a:lnTo>
                  <a:pt x="193" y="36"/>
                </a:lnTo>
                <a:lnTo>
                  <a:pt x="258" y="74"/>
                </a:lnTo>
                <a:lnTo>
                  <a:pt x="258" y="148"/>
                </a:lnTo>
                <a:lnTo>
                  <a:pt x="258" y="223"/>
                </a:lnTo>
                <a:lnTo>
                  <a:pt x="193" y="261"/>
                </a:lnTo>
                <a:lnTo>
                  <a:pt x="130" y="297"/>
                </a:lnTo>
                <a:lnTo>
                  <a:pt x="65" y="261"/>
                </a:lnTo>
                <a:lnTo>
                  <a:pt x="0" y="223"/>
                </a:lnTo>
                <a:lnTo>
                  <a:pt x="0" y="148"/>
                </a:lnTo>
                <a:lnTo>
                  <a:pt x="0" y="74"/>
                </a:lnTo>
                <a:lnTo>
                  <a:pt x="65" y="36"/>
                </a:lnTo>
                <a:lnTo>
                  <a:pt x="130" y="0"/>
                </a:lnTo>
                <a:close/>
              </a:path>
            </a:pathLst>
          </a:custGeom>
          <a:solidFill>
            <a:srgbClr val="D54B19"/>
          </a:solidFill>
          <a:ln w="9525">
            <a:noFill/>
            <a:round/>
            <a:headEnd/>
            <a:tailEnd/>
          </a:ln>
        </p:spPr>
        <p:txBody>
          <a:bodyPr/>
          <a:lstStyle/>
          <a:p>
            <a:endParaRPr lang="zh-CN" altLang="en-US"/>
          </a:p>
        </p:txBody>
      </p:sp>
      <p:sp>
        <p:nvSpPr>
          <p:cNvPr id="9232" name="Freeform 13"/>
          <p:cNvSpPr>
            <a:spLocks noChangeArrowheads="1"/>
          </p:cNvSpPr>
          <p:nvPr/>
        </p:nvSpPr>
        <p:spPr bwMode="auto">
          <a:xfrm>
            <a:off x="6629400" y="4667250"/>
            <a:ext cx="290513" cy="314325"/>
          </a:xfrm>
          <a:custGeom>
            <a:avLst/>
            <a:gdLst/>
            <a:ahLst/>
            <a:cxnLst>
              <a:cxn ang="0">
                <a:pos x="72" y="0"/>
              </a:cxn>
              <a:cxn ang="0">
                <a:pos x="108" y="22"/>
              </a:cxn>
              <a:cxn ang="0">
                <a:pos x="144" y="42"/>
              </a:cxn>
              <a:cxn ang="0">
                <a:pos x="144" y="83"/>
              </a:cxn>
              <a:cxn ang="0">
                <a:pos x="144" y="124"/>
              </a:cxn>
              <a:cxn ang="0">
                <a:pos x="108" y="144"/>
              </a:cxn>
              <a:cxn ang="0">
                <a:pos x="72" y="166"/>
              </a:cxn>
              <a:cxn ang="0">
                <a:pos x="36" y="144"/>
              </a:cxn>
              <a:cxn ang="0">
                <a:pos x="0" y="124"/>
              </a:cxn>
              <a:cxn ang="0">
                <a:pos x="0" y="83"/>
              </a:cxn>
              <a:cxn ang="0">
                <a:pos x="0" y="42"/>
              </a:cxn>
              <a:cxn ang="0">
                <a:pos x="36" y="22"/>
              </a:cxn>
              <a:cxn ang="0">
                <a:pos x="72" y="0"/>
              </a:cxn>
              <a:cxn ang="0">
                <a:pos x="72" y="0"/>
              </a:cxn>
            </a:cxnLst>
            <a:rect l="0" t="0" r="r" b="b"/>
            <a:pathLst>
              <a:path w="144" h="166">
                <a:moveTo>
                  <a:pt x="72" y="0"/>
                </a:moveTo>
                <a:lnTo>
                  <a:pt x="108" y="22"/>
                </a:lnTo>
                <a:lnTo>
                  <a:pt x="144" y="42"/>
                </a:lnTo>
                <a:lnTo>
                  <a:pt x="144" y="83"/>
                </a:lnTo>
                <a:lnTo>
                  <a:pt x="144" y="124"/>
                </a:lnTo>
                <a:lnTo>
                  <a:pt x="108" y="144"/>
                </a:lnTo>
                <a:lnTo>
                  <a:pt x="72" y="166"/>
                </a:lnTo>
                <a:lnTo>
                  <a:pt x="36" y="144"/>
                </a:lnTo>
                <a:lnTo>
                  <a:pt x="0" y="124"/>
                </a:lnTo>
                <a:lnTo>
                  <a:pt x="0" y="83"/>
                </a:lnTo>
                <a:lnTo>
                  <a:pt x="0" y="42"/>
                </a:lnTo>
                <a:lnTo>
                  <a:pt x="36" y="22"/>
                </a:lnTo>
                <a:lnTo>
                  <a:pt x="72" y="0"/>
                </a:lnTo>
                <a:close/>
              </a:path>
            </a:pathLst>
          </a:custGeom>
          <a:solidFill>
            <a:srgbClr val="92D050"/>
          </a:solidFill>
          <a:ln w="9525">
            <a:noFill/>
            <a:round/>
            <a:headEnd/>
            <a:tailEnd/>
          </a:ln>
        </p:spPr>
        <p:txBody>
          <a:bodyPr/>
          <a:lstStyle/>
          <a:p>
            <a:endParaRPr lang="zh-CN" altLang="en-US"/>
          </a:p>
        </p:txBody>
      </p:sp>
      <p:sp>
        <p:nvSpPr>
          <p:cNvPr id="9233" name="Freeform 14"/>
          <p:cNvSpPr>
            <a:spLocks noChangeArrowheads="1"/>
          </p:cNvSpPr>
          <p:nvPr/>
        </p:nvSpPr>
        <p:spPr bwMode="auto">
          <a:xfrm>
            <a:off x="4667250" y="2765425"/>
            <a:ext cx="287338" cy="314325"/>
          </a:xfrm>
          <a:custGeom>
            <a:avLst/>
            <a:gdLst/>
            <a:ahLst/>
            <a:cxnLst>
              <a:cxn ang="0">
                <a:pos x="70" y="0"/>
              </a:cxn>
              <a:cxn ang="0">
                <a:pos x="106" y="22"/>
              </a:cxn>
              <a:cxn ang="0">
                <a:pos x="142" y="42"/>
              </a:cxn>
              <a:cxn ang="0">
                <a:pos x="142" y="83"/>
              </a:cxn>
              <a:cxn ang="0">
                <a:pos x="142" y="125"/>
              </a:cxn>
              <a:cxn ang="0">
                <a:pos x="106" y="144"/>
              </a:cxn>
              <a:cxn ang="0">
                <a:pos x="70" y="166"/>
              </a:cxn>
              <a:cxn ang="0">
                <a:pos x="34" y="144"/>
              </a:cxn>
              <a:cxn ang="0">
                <a:pos x="0" y="125"/>
              </a:cxn>
              <a:cxn ang="0">
                <a:pos x="0" y="83"/>
              </a:cxn>
              <a:cxn ang="0">
                <a:pos x="0" y="42"/>
              </a:cxn>
              <a:cxn ang="0">
                <a:pos x="34" y="22"/>
              </a:cxn>
              <a:cxn ang="0">
                <a:pos x="70" y="0"/>
              </a:cxn>
              <a:cxn ang="0">
                <a:pos x="70" y="0"/>
              </a:cxn>
            </a:cxnLst>
            <a:rect l="0" t="0" r="r" b="b"/>
            <a:pathLst>
              <a:path w="142" h="166">
                <a:moveTo>
                  <a:pt x="70" y="0"/>
                </a:moveTo>
                <a:lnTo>
                  <a:pt x="106" y="22"/>
                </a:lnTo>
                <a:lnTo>
                  <a:pt x="142" y="42"/>
                </a:lnTo>
                <a:lnTo>
                  <a:pt x="142" y="83"/>
                </a:lnTo>
                <a:lnTo>
                  <a:pt x="142" y="125"/>
                </a:lnTo>
                <a:lnTo>
                  <a:pt x="106" y="144"/>
                </a:lnTo>
                <a:lnTo>
                  <a:pt x="70" y="166"/>
                </a:lnTo>
                <a:lnTo>
                  <a:pt x="34" y="144"/>
                </a:lnTo>
                <a:lnTo>
                  <a:pt x="0" y="125"/>
                </a:lnTo>
                <a:lnTo>
                  <a:pt x="0" y="83"/>
                </a:lnTo>
                <a:lnTo>
                  <a:pt x="0" y="42"/>
                </a:lnTo>
                <a:lnTo>
                  <a:pt x="34" y="22"/>
                </a:lnTo>
                <a:lnTo>
                  <a:pt x="70" y="0"/>
                </a:lnTo>
                <a:close/>
              </a:path>
            </a:pathLst>
          </a:custGeom>
          <a:solidFill>
            <a:srgbClr val="92D050"/>
          </a:solidFill>
          <a:ln w="9525">
            <a:noFill/>
            <a:round/>
            <a:headEnd/>
            <a:tailEnd/>
          </a:ln>
        </p:spPr>
        <p:txBody>
          <a:bodyPr/>
          <a:lstStyle/>
          <a:p>
            <a:endParaRPr lang="zh-CN" altLang="en-US"/>
          </a:p>
        </p:txBody>
      </p:sp>
      <p:sp>
        <p:nvSpPr>
          <p:cNvPr id="9234" name="Freeform 15"/>
          <p:cNvSpPr>
            <a:spLocks noChangeArrowheads="1"/>
          </p:cNvSpPr>
          <p:nvPr/>
        </p:nvSpPr>
        <p:spPr bwMode="auto">
          <a:xfrm>
            <a:off x="5645150" y="2289175"/>
            <a:ext cx="285750" cy="309563"/>
          </a:xfrm>
          <a:custGeom>
            <a:avLst/>
            <a:gdLst/>
            <a:ahLst/>
            <a:cxnLst>
              <a:cxn ang="0">
                <a:pos x="70" y="0"/>
              </a:cxn>
              <a:cxn ang="0">
                <a:pos x="106" y="20"/>
              </a:cxn>
              <a:cxn ang="0">
                <a:pos x="142" y="40"/>
              </a:cxn>
              <a:cxn ang="0">
                <a:pos x="142" y="81"/>
              </a:cxn>
              <a:cxn ang="0">
                <a:pos x="142" y="123"/>
              </a:cxn>
              <a:cxn ang="0">
                <a:pos x="106" y="143"/>
              </a:cxn>
              <a:cxn ang="0">
                <a:pos x="70" y="164"/>
              </a:cxn>
              <a:cxn ang="0">
                <a:pos x="36" y="143"/>
              </a:cxn>
              <a:cxn ang="0">
                <a:pos x="0" y="123"/>
              </a:cxn>
              <a:cxn ang="0">
                <a:pos x="0" y="81"/>
              </a:cxn>
              <a:cxn ang="0">
                <a:pos x="0" y="40"/>
              </a:cxn>
              <a:cxn ang="0">
                <a:pos x="36" y="20"/>
              </a:cxn>
              <a:cxn ang="0">
                <a:pos x="70" y="0"/>
              </a:cxn>
              <a:cxn ang="0">
                <a:pos x="70" y="0"/>
              </a:cxn>
            </a:cxnLst>
            <a:rect l="0" t="0" r="r" b="b"/>
            <a:pathLst>
              <a:path w="142" h="164">
                <a:moveTo>
                  <a:pt x="70" y="0"/>
                </a:moveTo>
                <a:lnTo>
                  <a:pt x="106" y="20"/>
                </a:lnTo>
                <a:lnTo>
                  <a:pt x="142" y="40"/>
                </a:lnTo>
                <a:lnTo>
                  <a:pt x="142" y="81"/>
                </a:lnTo>
                <a:lnTo>
                  <a:pt x="142" y="123"/>
                </a:lnTo>
                <a:lnTo>
                  <a:pt x="106" y="143"/>
                </a:lnTo>
                <a:lnTo>
                  <a:pt x="70" y="164"/>
                </a:lnTo>
                <a:lnTo>
                  <a:pt x="36" y="143"/>
                </a:lnTo>
                <a:lnTo>
                  <a:pt x="0" y="123"/>
                </a:lnTo>
                <a:lnTo>
                  <a:pt x="0" y="81"/>
                </a:lnTo>
                <a:lnTo>
                  <a:pt x="0" y="40"/>
                </a:lnTo>
                <a:lnTo>
                  <a:pt x="36" y="20"/>
                </a:lnTo>
                <a:lnTo>
                  <a:pt x="70" y="0"/>
                </a:lnTo>
                <a:close/>
              </a:path>
            </a:pathLst>
          </a:custGeom>
          <a:solidFill>
            <a:srgbClr val="8296B0"/>
          </a:solidFill>
          <a:ln w="9525">
            <a:noFill/>
            <a:round/>
            <a:headEnd/>
            <a:tailEnd/>
          </a:ln>
        </p:spPr>
        <p:txBody>
          <a:bodyPr/>
          <a:lstStyle/>
          <a:p>
            <a:endParaRPr lang="zh-CN" altLang="en-US"/>
          </a:p>
        </p:txBody>
      </p:sp>
      <p:sp>
        <p:nvSpPr>
          <p:cNvPr id="9235" name="Freeform 16"/>
          <p:cNvSpPr>
            <a:spLocks noChangeArrowheads="1"/>
          </p:cNvSpPr>
          <p:nvPr/>
        </p:nvSpPr>
        <p:spPr bwMode="auto">
          <a:xfrm>
            <a:off x="6221413" y="3903663"/>
            <a:ext cx="288925" cy="311150"/>
          </a:xfrm>
          <a:custGeom>
            <a:avLst/>
            <a:gdLst/>
            <a:ahLst/>
            <a:cxnLst>
              <a:cxn ang="0">
                <a:pos x="72" y="0"/>
              </a:cxn>
              <a:cxn ang="0">
                <a:pos x="108" y="20"/>
              </a:cxn>
              <a:cxn ang="0">
                <a:pos x="143" y="39"/>
              </a:cxn>
              <a:cxn ang="0">
                <a:pos x="143" y="81"/>
              </a:cxn>
              <a:cxn ang="0">
                <a:pos x="143" y="122"/>
              </a:cxn>
              <a:cxn ang="0">
                <a:pos x="108" y="144"/>
              </a:cxn>
              <a:cxn ang="0">
                <a:pos x="72" y="164"/>
              </a:cxn>
              <a:cxn ang="0">
                <a:pos x="36" y="144"/>
              </a:cxn>
              <a:cxn ang="0">
                <a:pos x="0" y="122"/>
              </a:cxn>
              <a:cxn ang="0">
                <a:pos x="0" y="81"/>
              </a:cxn>
              <a:cxn ang="0">
                <a:pos x="0" y="39"/>
              </a:cxn>
              <a:cxn ang="0">
                <a:pos x="36" y="20"/>
              </a:cxn>
              <a:cxn ang="0">
                <a:pos x="72" y="0"/>
              </a:cxn>
              <a:cxn ang="0">
                <a:pos x="72" y="0"/>
              </a:cxn>
            </a:cxnLst>
            <a:rect l="0" t="0" r="r" b="b"/>
            <a:pathLst>
              <a:path w="143" h="164">
                <a:moveTo>
                  <a:pt x="72" y="0"/>
                </a:moveTo>
                <a:lnTo>
                  <a:pt x="108" y="20"/>
                </a:lnTo>
                <a:lnTo>
                  <a:pt x="143" y="39"/>
                </a:lnTo>
                <a:lnTo>
                  <a:pt x="143" y="81"/>
                </a:lnTo>
                <a:lnTo>
                  <a:pt x="143" y="122"/>
                </a:lnTo>
                <a:lnTo>
                  <a:pt x="108" y="144"/>
                </a:lnTo>
                <a:lnTo>
                  <a:pt x="72" y="164"/>
                </a:lnTo>
                <a:lnTo>
                  <a:pt x="36" y="144"/>
                </a:lnTo>
                <a:lnTo>
                  <a:pt x="0" y="122"/>
                </a:lnTo>
                <a:lnTo>
                  <a:pt x="0" y="81"/>
                </a:lnTo>
                <a:lnTo>
                  <a:pt x="0" y="39"/>
                </a:lnTo>
                <a:lnTo>
                  <a:pt x="36" y="20"/>
                </a:lnTo>
                <a:lnTo>
                  <a:pt x="72" y="0"/>
                </a:lnTo>
                <a:close/>
              </a:path>
            </a:pathLst>
          </a:custGeom>
          <a:solidFill>
            <a:srgbClr val="D8D8D8"/>
          </a:solidFill>
          <a:ln w="9525">
            <a:noFill/>
            <a:round/>
            <a:headEnd/>
            <a:tailEnd/>
          </a:ln>
        </p:spPr>
        <p:txBody>
          <a:bodyPr/>
          <a:lstStyle/>
          <a:p>
            <a:endParaRPr lang="zh-CN" altLang="en-US"/>
          </a:p>
        </p:txBody>
      </p:sp>
      <p:sp>
        <p:nvSpPr>
          <p:cNvPr id="9236" name="Freeform 17"/>
          <p:cNvSpPr>
            <a:spLocks noChangeArrowheads="1"/>
          </p:cNvSpPr>
          <p:nvPr/>
        </p:nvSpPr>
        <p:spPr bwMode="auto">
          <a:xfrm>
            <a:off x="4510088" y="3611563"/>
            <a:ext cx="287337" cy="314325"/>
          </a:xfrm>
          <a:custGeom>
            <a:avLst/>
            <a:gdLst/>
            <a:ahLst/>
            <a:cxnLst>
              <a:cxn ang="0">
                <a:pos x="70" y="0"/>
              </a:cxn>
              <a:cxn ang="0">
                <a:pos x="106" y="22"/>
              </a:cxn>
              <a:cxn ang="0">
                <a:pos x="142" y="41"/>
              </a:cxn>
              <a:cxn ang="0">
                <a:pos x="142" y="83"/>
              </a:cxn>
              <a:cxn ang="0">
                <a:pos x="142" y="124"/>
              </a:cxn>
              <a:cxn ang="0">
                <a:pos x="106" y="144"/>
              </a:cxn>
              <a:cxn ang="0">
                <a:pos x="70" y="166"/>
              </a:cxn>
              <a:cxn ang="0">
                <a:pos x="34" y="144"/>
              </a:cxn>
              <a:cxn ang="0">
                <a:pos x="0" y="124"/>
              </a:cxn>
              <a:cxn ang="0">
                <a:pos x="0" y="83"/>
              </a:cxn>
              <a:cxn ang="0">
                <a:pos x="0" y="41"/>
              </a:cxn>
              <a:cxn ang="0">
                <a:pos x="34" y="22"/>
              </a:cxn>
              <a:cxn ang="0">
                <a:pos x="70" y="0"/>
              </a:cxn>
              <a:cxn ang="0">
                <a:pos x="70" y="0"/>
              </a:cxn>
            </a:cxnLst>
            <a:rect l="0" t="0" r="r" b="b"/>
            <a:pathLst>
              <a:path w="142" h="166">
                <a:moveTo>
                  <a:pt x="70" y="0"/>
                </a:moveTo>
                <a:lnTo>
                  <a:pt x="106" y="22"/>
                </a:lnTo>
                <a:lnTo>
                  <a:pt x="142" y="41"/>
                </a:lnTo>
                <a:lnTo>
                  <a:pt x="142" y="83"/>
                </a:lnTo>
                <a:lnTo>
                  <a:pt x="142" y="124"/>
                </a:lnTo>
                <a:lnTo>
                  <a:pt x="106" y="144"/>
                </a:lnTo>
                <a:lnTo>
                  <a:pt x="70" y="166"/>
                </a:lnTo>
                <a:lnTo>
                  <a:pt x="34" y="144"/>
                </a:lnTo>
                <a:lnTo>
                  <a:pt x="0" y="124"/>
                </a:lnTo>
                <a:lnTo>
                  <a:pt x="0" y="83"/>
                </a:lnTo>
                <a:lnTo>
                  <a:pt x="0" y="41"/>
                </a:lnTo>
                <a:lnTo>
                  <a:pt x="34" y="22"/>
                </a:lnTo>
                <a:lnTo>
                  <a:pt x="70" y="0"/>
                </a:lnTo>
                <a:close/>
              </a:path>
            </a:pathLst>
          </a:custGeom>
          <a:solidFill>
            <a:srgbClr val="7F7F7F"/>
          </a:solidFill>
          <a:ln w="9525">
            <a:noFill/>
            <a:round/>
            <a:headEnd/>
            <a:tailEnd/>
          </a:ln>
        </p:spPr>
        <p:txBody>
          <a:bodyPr/>
          <a:lstStyle/>
          <a:p>
            <a:endParaRPr lang="zh-CN" altLang="en-US"/>
          </a:p>
        </p:txBody>
      </p:sp>
      <p:sp>
        <p:nvSpPr>
          <p:cNvPr id="9237" name="Freeform 18"/>
          <p:cNvSpPr>
            <a:spLocks noChangeArrowheads="1"/>
          </p:cNvSpPr>
          <p:nvPr/>
        </p:nvSpPr>
        <p:spPr bwMode="auto">
          <a:xfrm>
            <a:off x="7240588" y="2889250"/>
            <a:ext cx="290512" cy="314325"/>
          </a:xfrm>
          <a:custGeom>
            <a:avLst/>
            <a:gdLst/>
            <a:ahLst/>
            <a:cxnLst>
              <a:cxn ang="0">
                <a:pos x="72" y="0"/>
              </a:cxn>
              <a:cxn ang="0">
                <a:pos x="108" y="22"/>
              </a:cxn>
              <a:cxn ang="0">
                <a:pos x="144" y="42"/>
              </a:cxn>
              <a:cxn ang="0">
                <a:pos x="144" y="83"/>
              </a:cxn>
              <a:cxn ang="0">
                <a:pos x="144" y="125"/>
              </a:cxn>
              <a:cxn ang="0">
                <a:pos x="108" y="144"/>
              </a:cxn>
              <a:cxn ang="0">
                <a:pos x="72" y="166"/>
              </a:cxn>
              <a:cxn ang="0">
                <a:pos x="36" y="144"/>
              </a:cxn>
              <a:cxn ang="0">
                <a:pos x="0" y="125"/>
              </a:cxn>
              <a:cxn ang="0">
                <a:pos x="0" y="83"/>
              </a:cxn>
              <a:cxn ang="0">
                <a:pos x="0" y="42"/>
              </a:cxn>
              <a:cxn ang="0">
                <a:pos x="36" y="22"/>
              </a:cxn>
              <a:cxn ang="0">
                <a:pos x="72" y="0"/>
              </a:cxn>
              <a:cxn ang="0">
                <a:pos x="72" y="0"/>
              </a:cxn>
            </a:cxnLst>
            <a:rect l="0" t="0" r="r" b="b"/>
            <a:pathLst>
              <a:path w="144" h="166">
                <a:moveTo>
                  <a:pt x="72" y="0"/>
                </a:moveTo>
                <a:lnTo>
                  <a:pt x="108" y="22"/>
                </a:lnTo>
                <a:lnTo>
                  <a:pt x="144" y="42"/>
                </a:lnTo>
                <a:lnTo>
                  <a:pt x="144" y="83"/>
                </a:lnTo>
                <a:lnTo>
                  <a:pt x="144" y="125"/>
                </a:lnTo>
                <a:lnTo>
                  <a:pt x="108" y="144"/>
                </a:lnTo>
                <a:lnTo>
                  <a:pt x="72" y="166"/>
                </a:lnTo>
                <a:lnTo>
                  <a:pt x="36" y="144"/>
                </a:lnTo>
                <a:lnTo>
                  <a:pt x="0" y="125"/>
                </a:lnTo>
                <a:lnTo>
                  <a:pt x="0" y="83"/>
                </a:lnTo>
                <a:lnTo>
                  <a:pt x="0" y="42"/>
                </a:lnTo>
                <a:lnTo>
                  <a:pt x="36" y="22"/>
                </a:lnTo>
                <a:lnTo>
                  <a:pt x="72" y="0"/>
                </a:lnTo>
                <a:close/>
              </a:path>
            </a:pathLst>
          </a:custGeom>
          <a:solidFill>
            <a:srgbClr val="92D050"/>
          </a:solidFill>
          <a:ln w="9525">
            <a:noFill/>
            <a:round/>
            <a:headEnd/>
            <a:tailEnd/>
          </a:ln>
        </p:spPr>
        <p:txBody>
          <a:bodyPr/>
          <a:lstStyle/>
          <a:p>
            <a:endParaRPr lang="zh-CN" altLang="en-US"/>
          </a:p>
        </p:txBody>
      </p:sp>
      <p:sp>
        <p:nvSpPr>
          <p:cNvPr id="9238" name="Freeform 19"/>
          <p:cNvSpPr>
            <a:spLocks noChangeArrowheads="1"/>
          </p:cNvSpPr>
          <p:nvPr/>
        </p:nvSpPr>
        <p:spPr bwMode="auto">
          <a:xfrm>
            <a:off x="5267325" y="4216400"/>
            <a:ext cx="285750" cy="314325"/>
          </a:xfrm>
          <a:custGeom>
            <a:avLst/>
            <a:gdLst/>
            <a:ahLst/>
            <a:cxnLst>
              <a:cxn ang="0">
                <a:pos x="72" y="0"/>
              </a:cxn>
              <a:cxn ang="0">
                <a:pos x="108" y="22"/>
              </a:cxn>
              <a:cxn ang="0">
                <a:pos x="142" y="42"/>
              </a:cxn>
              <a:cxn ang="0">
                <a:pos x="142" y="83"/>
              </a:cxn>
              <a:cxn ang="0">
                <a:pos x="142" y="125"/>
              </a:cxn>
              <a:cxn ang="0">
                <a:pos x="108" y="145"/>
              </a:cxn>
              <a:cxn ang="0">
                <a:pos x="72" y="166"/>
              </a:cxn>
              <a:cxn ang="0">
                <a:pos x="36" y="145"/>
              </a:cxn>
              <a:cxn ang="0">
                <a:pos x="0" y="125"/>
              </a:cxn>
              <a:cxn ang="0">
                <a:pos x="0" y="83"/>
              </a:cxn>
              <a:cxn ang="0">
                <a:pos x="0" y="42"/>
              </a:cxn>
              <a:cxn ang="0">
                <a:pos x="36" y="22"/>
              </a:cxn>
              <a:cxn ang="0">
                <a:pos x="72" y="0"/>
              </a:cxn>
              <a:cxn ang="0">
                <a:pos x="72" y="0"/>
              </a:cxn>
            </a:cxnLst>
            <a:rect l="0" t="0" r="r" b="b"/>
            <a:pathLst>
              <a:path w="142" h="166">
                <a:moveTo>
                  <a:pt x="72" y="0"/>
                </a:moveTo>
                <a:lnTo>
                  <a:pt x="108" y="22"/>
                </a:lnTo>
                <a:lnTo>
                  <a:pt x="142" y="42"/>
                </a:lnTo>
                <a:lnTo>
                  <a:pt x="142" y="83"/>
                </a:lnTo>
                <a:lnTo>
                  <a:pt x="142" y="125"/>
                </a:lnTo>
                <a:lnTo>
                  <a:pt x="108" y="145"/>
                </a:lnTo>
                <a:lnTo>
                  <a:pt x="72" y="166"/>
                </a:lnTo>
                <a:lnTo>
                  <a:pt x="36" y="145"/>
                </a:lnTo>
                <a:lnTo>
                  <a:pt x="0" y="125"/>
                </a:lnTo>
                <a:lnTo>
                  <a:pt x="0" y="83"/>
                </a:lnTo>
                <a:lnTo>
                  <a:pt x="0" y="42"/>
                </a:lnTo>
                <a:lnTo>
                  <a:pt x="36" y="22"/>
                </a:lnTo>
                <a:lnTo>
                  <a:pt x="72" y="0"/>
                </a:lnTo>
                <a:close/>
              </a:path>
            </a:pathLst>
          </a:custGeom>
          <a:solidFill>
            <a:srgbClr val="757070"/>
          </a:solidFill>
          <a:ln w="9525">
            <a:noFill/>
            <a:round/>
            <a:headEnd/>
            <a:tailEnd/>
          </a:ln>
        </p:spPr>
        <p:txBody>
          <a:bodyPr/>
          <a:lstStyle/>
          <a:p>
            <a:endParaRPr lang="zh-CN" altLang="en-US"/>
          </a:p>
        </p:txBody>
      </p:sp>
      <p:sp>
        <p:nvSpPr>
          <p:cNvPr id="9239" name="Freeform 20"/>
          <p:cNvSpPr>
            <a:spLocks noChangeArrowheads="1"/>
          </p:cNvSpPr>
          <p:nvPr/>
        </p:nvSpPr>
        <p:spPr bwMode="auto">
          <a:xfrm>
            <a:off x="6092825" y="2968625"/>
            <a:ext cx="285750" cy="311150"/>
          </a:xfrm>
          <a:custGeom>
            <a:avLst/>
            <a:gdLst/>
            <a:ahLst/>
            <a:cxnLst>
              <a:cxn ang="0">
                <a:pos x="72" y="0"/>
              </a:cxn>
              <a:cxn ang="0">
                <a:pos x="108" y="21"/>
              </a:cxn>
              <a:cxn ang="0">
                <a:pos x="142" y="41"/>
              </a:cxn>
              <a:cxn ang="0">
                <a:pos x="142" y="83"/>
              </a:cxn>
              <a:cxn ang="0">
                <a:pos x="142" y="124"/>
              </a:cxn>
              <a:cxn ang="0">
                <a:pos x="108" y="144"/>
              </a:cxn>
              <a:cxn ang="0">
                <a:pos x="72" y="165"/>
              </a:cxn>
              <a:cxn ang="0">
                <a:pos x="36" y="144"/>
              </a:cxn>
              <a:cxn ang="0">
                <a:pos x="0" y="124"/>
              </a:cxn>
              <a:cxn ang="0">
                <a:pos x="0" y="83"/>
              </a:cxn>
              <a:cxn ang="0">
                <a:pos x="0" y="41"/>
              </a:cxn>
              <a:cxn ang="0">
                <a:pos x="36" y="21"/>
              </a:cxn>
              <a:cxn ang="0">
                <a:pos x="72" y="0"/>
              </a:cxn>
              <a:cxn ang="0">
                <a:pos x="72" y="0"/>
              </a:cxn>
            </a:cxnLst>
            <a:rect l="0" t="0" r="r" b="b"/>
            <a:pathLst>
              <a:path w="142" h="165">
                <a:moveTo>
                  <a:pt x="72" y="0"/>
                </a:moveTo>
                <a:lnTo>
                  <a:pt x="108" y="21"/>
                </a:lnTo>
                <a:lnTo>
                  <a:pt x="142" y="41"/>
                </a:lnTo>
                <a:lnTo>
                  <a:pt x="142" y="83"/>
                </a:lnTo>
                <a:lnTo>
                  <a:pt x="142" y="124"/>
                </a:lnTo>
                <a:lnTo>
                  <a:pt x="108" y="144"/>
                </a:lnTo>
                <a:lnTo>
                  <a:pt x="72" y="165"/>
                </a:lnTo>
                <a:lnTo>
                  <a:pt x="36" y="144"/>
                </a:lnTo>
                <a:lnTo>
                  <a:pt x="0" y="124"/>
                </a:lnTo>
                <a:lnTo>
                  <a:pt x="0" y="83"/>
                </a:lnTo>
                <a:lnTo>
                  <a:pt x="0" y="41"/>
                </a:lnTo>
                <a:lnTo>
                  <a:pt x="36" y="21"/>
                </a:lnTo>
                <a:lnTo>
                  <a:pt x="72" y="0"/>
                </a:lnTo>
                <a:close/>
              </a:path>
            </a:pathLst>
          </a:custGeom>
          <a:solidFill>
            <a:srgbClr val="92D050"/>
          </a:solidFill>
          <a:ln w="9525">
            <a:noFill/>
            <a:round/>
            <a:headEnd/>
            <a:tailEnd/>
          </a:ln>
        </p:spPr>
        <p:txBody>
          <a:bodyPr/>
          <a:lstStyle/>
          <a:p>
            <a:endParaRPr lang="zh-CN" altLang="en-US"/>
          </a:p>
        </p:txBody>
      </p:sp>
      <p:sp>
        <p:nvSpPr>
          <p:cNvPr id="9240" name="Freeform 6"/>
          <p:cNvSpPr>
            <a:spLocks noChangeArrowheads="1"/>
          </p:cNvSpPr>
          <p:nvPr/>
        </p:nvSpPr>
        <p:spPr bwMode="auto">
          <a:xfrm>
            <a:off x="5033962" y="981075"/>
            <a:ext cx="519113" cy="566738"/>
          </a:xfrm>
          <a:custGeom>
            <a:avLst/>
            <a:gdLst/>
            <a:ahLst/>
            <a:cxnLst>
              <a:cxn ang="0">
                <a:pos x="128" y="0"/>
              </a:cxn>
              <a:cxn ang="0">
                <a:pos x="192" y="38"/>
              </a:cxn>
              <a:cxn ang="0">
                <a:pos x="257" y="76"/>
              </a:cxn>
              <a:cxn ang="0">
                <a:pos x="257" y="150"/>
              </a:cxn>
              <a:cxn ang="0">
                <a:pos x="257" y="224"/>
              </a:cxn>
              <a:cxn ang="0">
                <a:pos x="192" y="261"/>
              </a:cxn>
              <a:cxn ang="0">
                <a:pos x="128" y="299"/>
              </a:cxn>
              <a:cxn ang="0">
                <a:pos x="63" y="261"/>
              </a:cxn>
              <a:cxn ang="0">
                <a:pos x="0" y="224"/>
              </a:cxn>
              <a:cxn ang="0">
                <a:pos x="0" y="150"/>
              </a:cxn>
              <a:cxn ang="0">
                <a:pos x="0" y="76"/>
              </a:cxn>
              <a:cxn ang="0">
                <a:pos x="63" y="38"/>
              </a:cxn>
              <a:cxn ang="0">
                <a:pos x="128" y="0"/>
              </a:cxn>
              <a:cxn ang="0">
                <a:pos x="128" y="0"/>
              </a:cxn>
            </a:cxnLst>
            <a:rect l="0" t="0" r="r" b="b"/>
            <a:pathLst>
              <a:path w="257" h="299">
                <a:moveTo>
                  <a:pt x="128" y="0"/>
                </a:moveTo>
                <a:lnTo>
                  <a:pt x="192" y="38"/>
                </a:lnTo>
                <a:lnTo>
                  <a:pt x="257" y="76"/>
                </a:lnTo>
                <a:lnTo>
                  <a:pt x="257" y="150"/>
                </a:lnTo>
                <a:lnTo>
                  <a:pt x="257" y="224"/>
                </a:lnTo>
                <a:lnTo>
                  <a:pt x="192" y="261"/>
                </a:lnTo>
                <a:lnTo>
                  <a:pt x="128" y="299"/>
                </a:lnTo>
                <a:lnTo>
                  <a:pt x="63" y="261"/>
                </a:lnTo>
                <a:lnTo>
                  <a:pt x="0" y="224"/>
                </a:lnTo>
                <a:lnTo>
                  <a:pt x="0" y="150"/>
                </a:lnTo>
                <a:lnTo>
                  <a:pt x="0" y="76"/>
                </a:lnTo>
                <a:lnTo>
                  <a:pt x="63" y="38"/>
                </a:lnTo>
                <a:lnTo>
                  <a:pt x="128" y="0"/>
                </a:lnTo>
                <a:close/>
              </a:path>
            </a:pathLst>
          </a:custGeom>
          <a:solidFill>
            <a:srgbClr val="D6BF00"/>
          </a:solidFill>
          <a:ln w="9525">
            <a:noFill/>
            <a:round/>
            <a:headEnd/>
            <a:tailEnd/>
          </a:ln>
        </p:spPr>
        <p:txBody>
          <a:bodyPr/>
          <a:lstStyle/>
          <a:p>
            <a:endParaRPr lang="zh-CN" altLang="en-US"/>
          </a:p>
        </p:txBody>
      </p:sp>
      <p:sp>
        <p:nvSpPr>
          <p:cNvPr id="9241" name="Freeform 12"/>
          <p:cNvSpPr>
            <a:spLocks noChangeArrowheads="1"/>
          </p:cNvSpPr>
          <p:nvPr/>
        </p:nvSpPr>
        <p:spPr bwMode="auto">
          <a:xfrm>
            <a:off x="6738938" y="2201863"/>
            <a:ext cx="520700" cy="561975"/>
          </a:xfrm>
          <a:custGeom>
            <a:avLst/>
            <a:gdLst/>
            <a:ahLst/>
            <a:cxnLst>
              <a:cxn ang="0">
                <a:pos x="130" y="0"/>
              </a:cxn>
              <a:cxn ang="0">
                <a:pos x="195" y="36"/>
              </a:cxn>
              <a:cxn ang="0">
                <a:pos x="258" y="73"/>
              </a:cxn>
              <a:cxn ang="0">
                <a:pos x="258" y="147"/>
              </a:cxn>
              <a:cxn ang="0">
                <a:pos x="258" y="223"/>
              </a:cxn>
              <a:cxn ang="0">
                <a:pos x="195" y="259"/>
              </a:cxn>
              <a:cxn ang="0">
                <a:pos x="130" y="297"/>
              </a:cxn>
              <a:cxn ang="0">
                <a:pos x="65" y="259"/>
              </a:cxn>
              <a:cxn ang="0">
                <a:pos x="0" y="223"/>
              </a:cxn>
              <a:cxn ang="0">
                <a:pos x="0" y="147"/>
              </a:cxn>
              <a:cxn ang="0">
                <a:pos x="0" y="73"/>
              </a:cxn>
              <a:cxn ang="0">
                <a:pos x="65" y="36"/>
              </a:cxn>
              <a:cxn ang="0">
                <a:pos x="130" y="0"/>
              </a:cxn>
              <a:cxn ang="0">
                <a:pos x="130" y="0"/>
              </a:cxn>
            </a:cxnLst>
            <a:rect l="0" t="0" r="r" b="b"/>
            <a:pathLst>
              <a:path w="258" h="297">
                <a:moveTo>
                  <a:pt x="130" y="0"/>
                </a:moveTo>
                <a:lnTo>
                  <a:pt x="195" y="36"/>
                </a:lnTo>
                <a:lnTo>
                  <a:pt x="258" y="73"/>
                </a:lnTo>
                <a:lnTo>
                  <a:pt x="258" y="147"/>
                </a:lnTo>
                <a:lnTo>
                  <a:pt x="258" y="223"/>
                </a:lnTo>
                <a:lnTo>
                  <a:pt x="195" y="259"/>
                </a:lnTo>
                <a:lnTo>
                  <a:pt x="130" y="297"/>
                </a:lnTo>
                <a:lnTo>
                  <a:pt x="65" y="259"/>
                </a:lnTo>
                <a:lnTo>
                  <a:pt x="0" y="223"/>
                </a:lnTo>
                <a:lnTo>
                  <a:pt x="0" y="147"/>
                </a:lnTo>
                <a:lnTo>
                  <a:pt x="0" y="73"/>
                </a:lnTo>
                <a:lnTo>
                  <a:pt x="65" y="36"/>
                </a:lnTo>
                <a:lnTo>
                  <a:pt x="130" y="0"/>
                </a:lnTo>
                <a:close/>
              </a:path>
            </a:pathLst>
          </a:custGeom>
          <a:solidFill>
            <a:srgbClr val="D6BF00"/>
          </a:solidFill>
          <a:ln w="9525">
            <a:noFill/>
            <a:round/>
            <a:headEnd/>
            <a:tailEnd/>
          </a:ln>
        </p:spPr>
        <p:txBody>
          <a:bodyPr/>
          <a:lstStyle/>
          <a:p>
            <a:endParaRPr lang="zh-CN" altLang="en-US"/>
          </a:p>
        </p:txBody>
      </p:sp>
      <p:sp>
        <p:nvSpPr>
          <p:cNvPr id="9244" name="TextBox 10"/>
          <p:cNvSpPr>
            <a:spLocks noChangeArrowheads="1"/>
          </p:cNvSpPr>
          <p:nvPr/>
        </p:nvSpPr>
        <p:spPr bwMode="auto">
          <a:xfrm>
            <a:off x="6880154" y="4000294"/>
            <a:ext cx="4365299" cy="707886"/>
          </a:xfrm>
          <a:prstGeom prst="rect">
            <a:avLst/>
          </a:prstGeom>
          <a:noFill/>
          <a:ln w="9525">
            <a:noFill/>
            <a:miter lim="800000"/>
            <a:headEnd/>
            <a:tailEnd/>
          </a:ln>
        </p:spPr>
        <p:txBody>
          <a:bodyPr wrap="none">
            <a:spAutoFit/>
          </a:bodyPr>
          <a:lstStyle/>
          <a:p>
            <a:pPr algn="ctr"/>
            <a:r>
              <a:rPr lang="zh-CN" altLang="en-US" sz="2000" b="1" dirty="0" smtClean="0">
                <a:solidFill>
                  <a:schemeClr val="bg1"/>
                </a:solidFill>
                <a:latin typeface="微软雅黑" pitchFamily="34" charset="-122"/>
                <a:ea typeface="微软雅黑" pitchFamily="34" charset="-122"/>
                <a:sym typeface="Arial" pitchFamily="34" charset="0"/>
              </a:rPr>
              <a:t>     迷</a:t>
            </a:r>
            <a:r>
              <a:rPr lang="zh-CN" altLang="en-US" sz="2000" b="1" dirty="0">
                <a:solidFill>
                  <a:schemeClr val="bg1"/>
                </a:solidFill>
                <a:latin typeface="微软雅黑" pitchFamily="34" charset="-122"/>
                <a:ea typeface="微软雅黑" pitchFamily="34" charset="-122"/>
                <a:sym typeface="Arial" pitchFamily="34" charset="0"/>
              </a:rPr>
              <a:t>宫算</a:t>
            </a:r>
            <a:r>
              <a:rPr lang="zh-CN" altLang="en-US" sz="2000" b="1" dirty="0" smtClean="0">
                <a:solidFill>
                  <a:schemeClr val="bg1"/>
                </a:solidFill>
                <a:latin typeface="微软雅黑" pitchFamily="34" charset="-122"/>
                <a:ea typeface="微软雅黑" pitchFamily="34" charset="-122"/>
                <a:sym typeface="Arial" pitchFamily="34" charset="0"/>
              </a:rPr>
              <a:t>法</a:t>
            </a:r>
            <a:r>
              <a:rPr lang="en-US" altLang="zh-CN" sz="2000" b="1" dirty="0" smtClean="0">
                <a:solidFill>
                  <a:schemeClr val="bg1"/>
                </a:solidFill>
                <a:latin typeface="微软雅黑" pitchFamily="34" charset="-122"/>
                <a:ea typeface="微软雅黑" pitchFamily="34" charset="-122"/>
                <a:sym typeface="Arial" pitchFamily="34" charset="0"/>
              </a:rPr>
              <a:t>3</a:t>
            </a:r>
            <a:r>
              <a:rPr lang="zh-CN" altLang="en-US" sz="2000" b="1" dirty="0" smtClean="0">
                <a:solidFill>
                  <a:schemeClr val="bg1"/>
                </a:solidFill>
                <a:latin typeface="微软雅黑" pitchFamily="34" charset="-122"/>
                <a:ea typeface="微软雅黑" pitchFamily="34" charset="-122"/>
                <a:sym typeface="Arial" pitchFamily="34" charset="0"/>
              </a:rPr>
              <a:t>：</a:t>
            </a:r>
            <a:endParaRPr lang="en-US" altLang="zh-CN" sz="2000" b="1" dirty="0" smtClean="0">
              <a:solidFill>
                <a:schemeClr val="bg1"/>
              </a:solidFill>
              <a:latin typeface="微软雅黑" pitchFamily="34" charset="-122"/>
              <a:ea typeface="微软雅黑" pitchFamily="34" charset="-122"/>
              <a:sym typeface="Arial" pitchFamily="34" charset="0"/>
            </a:endParaRPr>
          </a:p>
          <a:p>
            <a:pPr algn="ctr"/>
            <a:r>
              <a:rPr lang="zh-CN" altLang="en-US" sz="2000" b="1" dirty="0" smtClean="0">
                <a:solidFill>
                  <a:schemeClr val="bg1"/>
                </a:solidFill>
                <a:latin typeface="微软雅黑" pitchFamily="34" charset="-122"/>
                <a:ea typeface="微软雅黑" pitchFamily="34" charset="-122"/>
                <a:sym typeface="Arial" pitchFamily="34" charset="0"/>
              </a:rPr>
              <a:t>         使用有限状态机解决迷宫问题</a:t>
            </a:r>
            <a:endParaRPr lang="zh-CN" altLang="en-US" sz="2400" b="1" dirty="0"/>
          </a:p>
        </p:txBody>
      </p:sp>
      <p:sp>
        <p:nvSpPr>
          <p:cNvPr id="9245" name="TextBox 11"/>
          <p:cNvSpPr>
            <a:spLocks noChangeArrowheads="1"/>
          </p:cNvSpPr>
          <p:nvPr/>
        </p:nvSpPr>
        <p:spPr bwMode="auto">
          <a:xfrm>
            <a:off x="676259" y="1881257"/>
            <a:ext cx="3211135" cy="707886"/>
          </a:xfrm>
          <a:prstGeom prst="rect">
            <a:avLst/>
          </a:prstGeom>
          <a:noFill/>
          <a:ln w="9525">
            <a:noFill/>
            <a:miter lim="800000"/>
            <a:headEnd/>
            <a:tailEnd/>
          </a:ln>
        </p:spPr>
        <p:txBody>
          <a:bodyPr wrap="none">
            <a:spAutoFit/>
          </a:bodyPr>
          <a:lstStyle/>
          <a:p>
            <a:pPr algn="ctr"/>
            <a:r>
              <a:rPr lang="zh-CN" altLang="en-US" sz="2000" b="1" dirty="0">
                <a:solidFill>
                  <a:schemeClr val="bg1"/>
                </a:solidFill>
                <a:latin typeface="微软雅黑" pitchFamily="34" charset="-122"/>
                <a:ea typeface="微软雅黑" pitchFamily="34" charset="-122"/>
                <a:sym typeface="Arial" pitchFamily="34" charset="0"/>
              </a:rPr>
              <a:t>迷宫算</a:t>
            </a:r>
            <a:r>
              <a:rPr lang="zh-CN" altLang="en-US" sz="2000" b="1" dirty="0" smtClean="0">
                <a:solidFill>
                  <a:schemeClr val="bg1"/>
                </a:solidFill>
                <a:latin typeface="微软雅黑" pitchFamily="34" charset="-122"/>
                <a:ea typeface="微软雅黑" pitchFamily="34" charset="-122"/>
                <a:sym typeface="Arial" pitchFamily="34" charset="0"/>
              </a:rPr>
              <a:t>法</a:t>
            </a:r>
            <a:r>
              <a:rPr lang="en-US" altLang="zh-CN" sz="2000" b="1" dirty="0" smtClean="0">
                <a:solidFill>
                  <a:schemeClr val="bg1"/>
                </a:solidFill>
                <a:latin typeface="微软雅黑" pitchFamily="34" charset="-122"/>
                <a:ea typeface="微软雅黑" pitchFamily="34" charset="-122"/>
                <a:sym typeface="Arial" pitchFamily="34" charset="0"/>
              </a:rPr>
              <a:t>2</a:t>
            </a:r>
            <a:r>
              <a:rPr lang="zh-CN" altLang="en-US" sz="2000" b="1" dirty="0" smtClean="0">
                <a:solidFill>
                  <a:schemeClr val="bg1"/>
                </a:solidFill>
                <a:latin typeface="微软雅黑" pitchFamily="34" charset="-122"/>
                <a:ea typeface="微软雅黑" pitchFamily="34" charset="-122"/>
                <a:sym typeface="Arial" pitchFamily="34" charset="0"/>
              </a:rPr>
              <a:t>：</a:t>
            </a:r>
            <a:endParaRPr lang="en-US" altLang="zh-CN" sz="2000" b="1" dirty="0" smtClean="0">
              <a:solidFill>
                <a:schemeClr val="bg1"/>
              </a:solidFill>
              <a:latin typeface="微软雅黑" pitchFamily="34" charset="-122"/>
              <a:ea typeface="微软雅黑" pitchFamily="34" charset="-122"/>
              <a:sym typeface="Arial" pitchFamily="34" charset="0"/>
            </a:endParaRPr>
          </a:p>
          <a:p>
            <a:pPr algn="ctr"/>
            <a:r>
              <a:rPr lang="zh-CN" altLang="en-US" sz="2000" b="1" dirty="0" smtClean="0">
                <a:solidFill>
                  <a:schemeClr val="bg1"/>
                </a:solidFill>
                <a:latin typeface="微软雅黑" pitchFamily="34" charset="-122"/>
                <a:ea typeface="微软雅黑" pitchFamily="34" charset="-122"/>
                <a:sym typeface="Arial" pitchFamily="34" charset="0"/>
              </a:rPr>
              <a:t>                使用模块化设计</a:t>
            </a:r>
            <a:endParaRPr lang="zh-CN" altLang="en-US" sz="2400" b="1" dirty="0"/>
          </a:p>
        </p:txBody>
      </p:sp>
      <p:sp>
        <p:nvSpPr>
          <p:cNvPr id="9246" name="TextBox 12"/>
          <p:cNvSpPr>
            <a:spLocks noChangeArrowheads="1"/>
          </p:cNvSpPr>
          <p:nvPr/>
        </p:nvSpPr>
        <p:spPr bwMode="auto">
          <a:xfrm>
            <a:off x="6488941" y="1354411"/>
            <a:ext cx="3156633" cy="400110"/>
          </a:xfrm>
          <a:prstGeom prst="rect">
            <a:avLst/>
          </a:prstGeom>
          <a:noFill/>
          <a:ln w="9525">
            <a:noFill/>
            <a:miter lim="800000"/>
            <a:headEnd/>
            <a:tailEnd/>
          </a:ln>
        </p:spPr>
        <p:txBody>
          <a:bodyPr wrap="none">
            <a:spAutoFit/>
          </a:bodyPr>
          <a:lstStyle/>
          <a:p>
            <a:pPr algn="ctr"/>
            <a:r>
              <a:rPr lang="zh-CN" altLang="en-US" sz="2000" b="1" dirty="0">
                <a:solidFill>
                  <a:schemeClr val="bg1"/>
                </a:solidFill>
                <a:latin typeface="微软雅黑" pitchFamily="34" charset="-122"/>
                <a:ea typeface="微软雅黑" pitchFamily="34" charset="-122"/>
                <a:sym typeface="Arial" pitchFamily="34" charset="0"/>
              </a:rPr>
              <a:t>迷宫算</a:t>
            </a:r>
            <a:r>
              <a:rPr lang="zh-CN" altLang="en-US" sz="2000" b="1" dirty="0" smtClean="0">
                <a:solidFill>
                  <a:schemeClr val="bg1"/>
                </a:solidFill>
                <a:latin typeface="微软雅黑" pitchFamily="34" charset="-122"/>
                <a:ea typeface="微软雅黑" pitchFamily="34" charset="-122"/>
                <a:sym typeface="Arial" pitchFamily="34" charset="0"/>
              </a:rPr>
              <a:t>法</a:t>
            </a:r>
            <a:r>
              <a:rPr lang="en-US" altLang="zh-CN" sz="2000" b="1" dirty="0" smtClean="0">
                <a:solidFill>
                  <a:schemeClr val="bg1"/>
                </a:solidFill>
                <a:latin typeface="微软雅黑" pitchFamily="34" charset="-122"/>
                <a:ea typeface="微软雅黑" pitchFamily="34" charset="-122"/>
                <a:sym typeface="Arial" pitchFamily="34" charset="0"/>
              </a:rPr>
              <a:t>1</a:t>
            </a:r>
            <a:r>
              <a:rPr lang="zh-CN" altLang="en-US" sz="2000" b="1" dirty="0" smtClean="0">
                <a:solidFill>
                  <a:schemeClr val="bg1"/>
                </a:solidFill>
                <a:latin typeface="微软雅黑" pitchFamily="34" charset="-122"/>
                <a:ea typeface="微软雅黑" pitchFamily="34" charset="-122"/>
                <a:sym typeface="Arial" pitchFamily="34" charset="0"/>
              </a:rPr>
              <a:t>：看侧前方算法</a:t>
            </a:r>
            <a:endParaRPr lang="zh-CN" altLang="en-US" sz="2400" b="1" dirty="0"/>
          </a:p>
        </p:txBody>
      </p:sp>
      <p:sp>
        <p:nvSpPr>
          <p:cNvPr id="9248" name="任意多边形 67"/>
          <p:cNvSpPr>
            <a:spLocks noChangeArrowheads="1"/>
          </p:cNvSpPr>
          <p:nvPr/>
        </p:nvSpPr>
        <p:spPr bwMode="auto">
          <a:xfrm>
            <a:off x="7930459" y="4187411"/>
            <a:ext cx="460375" cy="0"/>
          </a:xfrm>
          <a:custGeom>
            <a:avLst/>
            <a:gdLst/>
            <a:ahLst/>
            <a:cxnLst>
              <a:cxn ang="0">
                <a:pos x="0" y="0"/>
              </a:cxn>
              <a:cxn ang="0">
                <a:pos x="361950" y="0"/>
              </a:cxn>
            </a:cxnLst>
            <a:rect l="0" t="0" r="r" b="b"/>
            <a:pathLst>
              <a:path w="361950" h="635">
                <a:moveTo>
                  <a:pt x="0" y="0"/>
                </a:moveTo>
                <a:lnTo>
                  <a:pt x="361950" y="0"/>
                </a:lnTo>
              </a:path>
            </a:pathLst>
          </a:custGeom>
          <a:noFill/>
          <a:ln w="19050">
            <a:solidFill>
              <a:schemeClr val="bg1"/>
            </a:solidFill>
            <a:prstDash val="sysDash"/>
            <a:miter lim="800000"/>
            <a:headEnd/>
            <a:tailEnd/>
          </a:ln>
        </p:spPr>
        <p:txBody>
          <a:bodyPr/>
          <a:lstStyle/>
          <a:p>
            <a:endParaRPr lang="zh-CN" altLang="en-US" dirty="0"/>
          </a:p>
        </p:txBody>
      </p:sp>
      <p:sp>
        <p:nvSpPr>
          <p:cNvPr id="3" name="任意多边形 69"/>
          <p:cNvSpPr>
            <a:spLocks noChangeArrowheads="1"/>
          </p:cNvSpPr>
          <p:nvPr/>
        </p:nvSpPr>
        <p:spPr bwMode="auto">
          <a:xfrm>
            <a:off x="3032125" y="2062163"/>
            <a:ext cx="1846263" cy="88900"/>
          </a:xfrm>
          <a:custGeom>
            <a:avLst/>
            <a:gdLst/>
            <a:ahLst/>
            <a:cxnLst>
              <a:cxn ang="0">
                <a:pos x="0" y="0"/>
              </a:cxn>
              <a:cxn ang="0">
                <a:pos x="361950" y="0"/>
              </a:cxn>
            </a:cxnLst>
            <a:rect l="0" t="0" r="r" b="b"/>
            <a:pathLst>
              <a:path w="361950" h="88900">
                <a:moveTo>
                  <a:pt x="0" y="0"/>
                </a:moveTo>
                <a:lnTo>
                  <a:pt x="361950" y="0"/>
                </a:lnTo>
              </a:path>
            </a:pathLst>
          </a:custGeom>
          <a:noFill/>
          <a:ln w="19050">
            <a:solidFill>
              <a:schemeClr val="bg1"/>
            </a:solidFill>
            <a:prstDash val="sysDash"/>
            <a:miter lim="800000"/>
            <a:headEnd/>
            <a:tailEnd/>
          </a:ln>
        </p:spPr>
        <p:txBody>
          <a:bodyPr/>
          <a:lstStyle/>
          <a:p>
            <a:endParaRPr lang="zh-CN" altLang="en-US"/>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9226"/>
                                        </p:tgtEl>
                                        <p:attrNameLst>
                                          <p:attrName>style.visibility</p:attrName>
                                        </p:attrNameLst>
                                      </p:cBhvr>
                                      <p:to>
                                        <p:strVal val="visible"/>
                                      </p:to>
                                    </p:set>
                                    <p:animEffect filter="wipe(down)">
                                      <p:cBhvr>
                                        <p:cTn id="7" dur="2000"/>
                                        <p:tgtEl>
                                          <p:spTgt spid="9226"/>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9227"/>
                                        </p:tgtEl>
                                        <p:attrNameLst>
                                          <p:attrName>style.visibility</p:attrName>
                                        </p:attrNameLst>
                                      </p:cBhvr>
                                      <p:to>
                                        <p:strVal val="visible"/>
                                      </p:to>
                                    </p:set>
                                    <p:animEffect filter="fade">
                                      <p:cBhvr>
                                        <p:cTn id="11" dur="250"/>
                                        <p:tgtEl>
                                          <p:spTgt spid="9227"/>
                                        </p:tgtEl>
                                      </p:cBhvr>
                                    </p:animEffect>
                                  </p:childTnLst>
                                </p:cTn>
                              </p:par>
                            </p:childTnLst>
                          </p:cTn>
                        </p:par>
                        <p:par>
                          <p:cTn id="12" fill="hold">
                            <p:stCondLst>
                              <p:cond delay="2250"/>
                            </p:stCondLst>
                            <p:childTnLst>
                              <p:par>
                                <p:cTn id="13" presetID="10" presetClass="entr" presetSubtype="0" fill="hold" nodeType="afterEffect">
                                  <p:stCondLst>
                                    <p:cond delay="0"/>
                                  </p:stCondLst>
                                  <p:childTnLst>
                                    <p:set>
                                      <p:cBhvr>
                                        <p:cTn id="14" dur="1" fill="hold">
                                          <p:stCondLst>
                                            <p:cond delay="0"/>
                                          </p:stCondLst>
                                        </p:cTn>
                                        <p:tgtEl>
                                          <p:spTgt spid="9240"/>
                                        </p:tgtEl>
                                        <p:attrNameLst>
                                          <p:attrName>style.visibility</p:attrName>
                                        </p:attrNameLst>
                                      </p:cBhvr>
                                      <p:to>
                                        <p:strVal val="visible"/>
                                      </p:to>
                                    </p:set>
                                    <p:animEffect filter="fade">
                                      <p:cBhvr>
                                        <p:cTn id="15" dur="250"/>
                                        <p:tgtEl>
                                          <p:spTgt spid="9240"/>
                                        </p:tgtEl>
                                      </p:cBhvr>
                                    </p:animEffect>
                                  </p:childTnLst>
                                </p:cTn>
                              </p:par>
                            </p:childTnLst>
                          </p:cTn>
                        </p:par>
                        <p:par>
                          <p:cTn id="16" fill="hold">
                            <p:stCondLst>
                              <p:cond delay="2500"/>
                            </p:stCondLst>
                            <p:childTnLst>
                              <p:par>
                                <p:cTn id="17" presetID="10" presetClass="entr" presetSubtype="0" fill="hold" nodeType="afterEffect">
                                  <p:stCondLst>
                                    <p:cond delay="0"/>
                                  </p:stCondLst>
                                  <p:childTnLst>
                                    <p:set>
                                      <p:cBhvr>
                                        <p:cTn id="18" dur="1" fill="hold">
                                          <p:stCondLst>
                                            <p:cond delay="0"/>
                                          </p:stCondLst>
                                        </p:cTn>
                                        <p:tgtEl>
                                          <p:spTgt spid="9230"/>
                                        </p:tgtEl>
                                        <p:attrNameLst>
                                          <p:attrName>style.visibility</p:attrName>
                                        </p:attrNameLst>
                                      </p:cBhvr>
                                      <p:to>
                                        <p:strVal val="visible"/>
                                      </p:to>
                                    </p:set>
                                    <p:animEffect filter="fade">
                                      <p:cBhvr>
                                        <p:cTn id="19" dur="250"/>
                                        <p:tgtEl>
                                          <p:spTgt spid="9230"/>
                                        </p:tgtEl>
                                      </p:cBhvr>
                                    </p:animEffect>
                                  </p:childTnLst>
                                </p:cTn>
                              </p:par>
                            </p:childTnLst>
                          </p:cTn>
                        </p:par>
                        <p:par>
                          <p:cTn id="20" fill="hold">
                            <p:stCondLst>
                              <p:cond delay="2750"/>
                            </p:stCondLst>
                            <p:childTnLst>
                              <p:par>
                                <p:cTn id="21" presetID="10" presetClass="entr" presetSubtype="0" fill="hold" nodeType="afterEffect">
                                  <p:stCondLst>
                                    <p:cond delay="0"/>
                                  </p:stCondLst>
                                  <p:childTnLst>
                                    <p:set>
                                      <p:cBhvr>
                                        <p:cTn id="22" dur="1" fill="hold">
                                          <p:stCondLst>
                                            <p:cond delay="0"/>
                                          </p:stCondLst>
                                        </p:cTn>
                                        <p:tgtEl>
                                          <p:spTgt spid="9234"/>
                                        </p:tgtEl>
                                        <p:attrNameLst>
                                          <p:attrName>style.visibility</p:attrName>
                                        </p:attrNameLst>
                                      </p:cBhvr>
                                      <p:to>
                                        <p:strVal val="visible"/>
                                      </p:to>
                                    </p:set>
                                    <p:animEffect filter="fade">
                                      <p:cBhvr>
                                        <p:cTn id="23" dur="250"/>
                                        <p:tgtEl>
                                          <p:spTgt spid="9234"/>
                                        </p:tgtEl>
                                      </p:cBhvr>
                                    </p:animEffect>
                                  </p:childTnLst>
                                </p:cTn>
                              </p:par>
                            </p:childTnLst>
                          </p:cTn>
                        </p:par>
                        <p:par>
                          <p:cTn id="24" fill="hold">
                            <p:stCondLst>
                              <p:cond delay="3000"/>
                            </p:stCondLst>
                            <p:childTnLst>
                              <p:par>
                                <p:cTn id="25" presetID="10" presetClass="entr" presetSubtype="0" fill="hold" nodeType="afterEffect">
                                  <p:stCondLst>
                                    <p:cond delay="0"/>
                                  </p:stCondLst>
                                  <p:childTnLst>
                                    <p:set>
                                      <p:cBhvr>
                                        <p:cTn id="26" dur="1" fill="hold">
                                          <p:stCondLst>
                                            <p:cond delay="0"/>
                                          </p:stCondLst>
                                        </p:cTn>
                                        <p:tgtEl>
                                          <p:spTgt spid="9241"/>
                                        </p:tgtEl>
                                        <p:attrNameLst>
                                          <p:attrName>style.visibility</p:attrName>
                                        </p:attrNameLst>
                                      </p:cBhvr>
                                      <p:to>
                                        <p:strVal val="visible"/>
                                      </p:to>
                                    </p:set>
                                    <p:animEffect filter="fade">
                                      <p:cBhvr>
                                        <p:cTn id="27" dur="250"/>
                                        <p:tgtEl>
                                          <p:spTgt spid="9241"/>
                                        </p:tgtEl>
                                      </p:cBhvr>
                                    </p:animEffect>
                                  </p:childTnLst>
                                </p:cTn>
                              </p:par>
                            </p:childTnLst>
                          </p:cTn>
                        </p:par>
                        <p:par>
                          <p:cTn id="28" fill="hold">
                            <p:stCondLst>
                              <p:cond delay="3250"/>
                            </p:stCondLst>
                            <p:childTnLst>
                              <p:par>
                                <p:cTn id="29" presetID="10" presetClass="entr" presetSubtype="0" fill="hold" nodeType="afterEffect">
                                  <p:stCondLst>
                                    <p:cond delay="0"/>
                                  </p:stCondLst>
                                  <p:childTnLst>
                                    <p:set>
                                      <p:cBhvr>
                                        <p:cTn id="30" dur="1" fill="hold">
                                          <p:stCondLst>
                                            <p:cond delay="0"/>
                                          </p:stCondLst>
                                        </p:cTn>
                                        <p:tgtEl>
                                          <p:spTgt spid="9228"/>
                                        </p:tgtEl>
                                        <p:attrNameLst>
                                          <p:attrName>style.visibility</p:attrName>
                                        </p:attrNameLst>
                                      </p:cBhvr>
                                      <p:to>
                                        <p:strVal val="visible"/>
                                      </p:to>
                                    </p:set>
                                    <p:animEffect filter="fade">
                                      <p:cBhvr>
                                        <p:cTn id="31" dur="250"/>
                                        <p:tgtEl>
                                          <p:spTgt spid="9228"/>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9237"/>
                                        </p:tgtEl>
                                        <p:attrNameLst>
                                          <p:attrName>style.visibility</p:attrName>
                                        </p:attrNameLst>
                                      </p:cBhvr>
                                      <p:to>
                                        <p:strVal val="visible"/>
                                      </p:to>
                                    </p:set>
                                    <p:animEffect filter="fade">
                                      <p:cBhvr>
                                        <p:cTn id="35" dur="250"/>
                                        <p:tgtEl>
                                          <p:spTgt spid="9237"/>
                                        </p:tgtEl>
                                      </p:cBhvr>
                                    </p:animEffect>
                                  </p:childTnLst>
                                </p:cTn>
                              </p:par>
                            </p:childTnLst>
                          </p:cTn>
                        </p:par>
                        <p:par>
                          <p:cTn id="36" fill="hold">
                            <p:stCondLst>
                              <p:cond delay="3750"/>
                            </p:stCondLst>
                            <p:childTnLst>
                              <p:par>
                                <p:cTn id="37" presetID="10" presetClass="entr" presetSubtype="0" fill="hold" nodeType="afterEffect">
                                  <p:stCondLst>
                                    <p:cond delay="0"/>
                                  </p:stCondLst>
                                  <p:childTnLst>
                                    <p:set>
                                      <p:cBhvr>
                                        <p:cTn id="38" dur="1" fill="hold">
                                          <p:stCondLst>
                                            <p:cond delay="0"/>
                                          </p:stCondLst>
                                        </p:cTn>
                                        <p:tgtEl>
                                          <p:spTgt spid="9239"/>
                                        </p:tgtEl>
                                        <p:attrNameLst>
                                          <p:attrName>style.visibility</p:attrName>
                                        </p:attrNameLst>
                                      </p:cBhvr>
                                      <p:to>
                                        <p:strVal val="visible"/>
                                      </p:to>
                                    </p:set>
                                    <p:animEffect filter="fade">
                                      <p:cBhvr>
                                        <p:cTn id="39" dur="250"/>
                                        <p:tgtEl>
                                          <p:spTgt spid="9239"/>
                                        </p:tgtEl>
                                      </p:cBhvr>
                                    </p:animEffect>
                                  </p:childTnLst>
                                </p:cTn>
                              </p:par>
                            </p:childTnLst>
                          </p:cTn>
                        </p:par>
                        <p:par>
                          <p:cTn id="40" fill="hold">
                            <p:stCondLst>
                              <p:cond delay="4000"/>
                            </p:stCondLst>
                            <p:childTnLst>
                              <p:par>
                                <p:cTn id="41" presetID="10" presetClass="entr" presetSubtype="0" fill="hold" nodeType="afterEffect">
                                  <p:stCondLst>
                                    <p:cond delay="0"/>
                                  </p:stCondLst>
                                  <p:childTnLst>
                                    <p:set>
                                      <p:cBhvr>
                                        <p:cTn id="42" dur="1" fill="hold">
                                          <p:stCondLst>
                                            <p:cond delay="0"/>
                                          </p:stCondLst>
                                        </p:cTn>
                                        <p:tgtEl>
                                          <p:spTgt spid="9233"/>
                                        </p:tgtEl>
                                        <p:attrNameLst>
                                          <p:attrName>style.visibility</p:attrName>
                                        </p:attrNameLst>
                                      </p:cBhvr>
                                      <p:to>
                                        <p:strVal val="visible"/>
                                      </p:to>
                                    </p:set>
                                    <p:animEffect filter="fade">
                                      <p:cBhvr>
                                        <p:cTn id="43" dur="250"/>
                                        <p:tgtEl>
                                          <p:spTgt spid="9233"/>
                                        </p:tgtEl>
                                      </p:cBhvr>
                                    </p:animEffect>
                                  </p:childTnLst>
                                </p:cTn>
                              </p:par>
                            </p:childTnLst>
                          </p:cTn>
                        </p:par>
                        <p:par>
                          <p:cTn id="44" fill="hold">
                            <p:stCondLst>
                              <p:cond delay="4250"/>
                            </p:stCondLst>
                            <p:childTnLst>
                              <p:par>
                                <p:cTn id="45" presetID="10" presetClass="entr" presetSubtype="0" fill="hold" nodeType="afterEffect">
                                  <p:stCondLst>
                                    <p:cond delay="0"/>
                                  </p:stCondLst>
                                  <p:childTnLst>
                                    <p:set>
                                      <p:cBhvr>
                                        <p:cTn id="46" dur="1" fill="hold">
                                          <p:stCondLst>
                                            <p:cond delay="0"/>
                                          </p:stCondLst>
                                        </p:cTn>
                                        <p:tgtEl>
                                          <p:spTgt spid="9231"/>
                                        </p:tgtEl>
                                        <p:attrNameLst>
                                          <p:attrName>style.visibility</p:attrName>
                                        </p:attrNameLst>
                                      </p:cBhvr>
                                      <p:to>
                                        <p:strVal val="visible"/>
                                      </p:to>
                                    </p:set>
                                    <p:animEffect filter="fade">
                                      <p:cBhvr>
                                        <p:cTn id="47" dur="250"/>
                                        <p:tgtEl>
                                          <p:spTgt spid="9231"/>
                                        </p:tgtEl>
                                      </p:cBhvr>
                                    </p:animEffect>
                                  </p:childTnLst>
                                </p:cTn>
                              </p:par>
                            </p:childTnLst>
                          </p:cTn>
                        </p:par>
                        <p:par>
                          <p:cTn id="48" fill="hold">
                            <p:stCondLst>
                              <p:cond delay="4500"/>
                            </p:stCondLst>
                            <p:childTnLst>
                              <p:par>
                                <p:cTn id="49" presetID="10" presetClass="entr" presetSubtype="0" fill="hold" nodeType="afterEffect">
                                  <p:stCondLst>
                                    <p:cond delay="0"/>
                                  </p:stCondLst>
                                  <p:childTnLst>
                                    <p:set>
                                      <p:cBhvr>
                                        <p:cTn id="50" dur="1" fill="hold">
                                          <p:stCondLst>
                                            <p:cond delay="0"/>
                                          </p:stCondLst>
                                        </p:cTn>
                                        <p:tgtEl>
                                          <p:spTgt spid="9236"/>
                                        </p:tgtEl>
                                        <p:attrNameLst>
                                          <p:attrName>style.visibility</p:attrName>
                                        </p:attrNameLst>
                                      </p:cBhvr>
                                      <p:to>
                                        <p:strVal val="visible"/>
                                      </p:to>
                                    </p:set>
                                    <p:animEffect filter="fade">
                                      <p:cBhvr>
                                        <p:cTn id="51" dur="250"/>
                                        <p:tgtEl>
                                          <p:spTgt spid="9236"/>
                                        </p:tgtEl>
                                      </p:cBhvr>
                                    </p:animEffect>
                                  </p:childTnLst>
                                </p:cTn>
                              </p:par>
                            </p:childTnLst>
                          </p:cTn>
                        </p:par>
                        <p:par>
                          <p:cTn id="52" fill="hold">
                            <p:stCondLst>
                              <p:cond delay="4750"/>
                            </p:stCondLst>
                            <p:childTnLst>
                              <p:par>
                                <p:cTn id="53" presetID="10" presetClass="entr" presetSubtype="0" fill="hold" nodeType="afterEffect">
                                  <p:stCondLst>
                                    <p:cond delay="0"/>
                                  </p:stCondLst>
                                  <p:childTnLst>
                                    <p:set>
                                      <p:cBhvr>
                                        <p:cTn id="54" dur="1" fill="hold">
                                          <p:stCondLst>
                                            <p:cond delay="0"/>
                                          </p:stCondLst>
                                        </p:cTn>
                                        <p:tgtEl>
                                          <p:spTgt spid="9238"/>
                                        </p:tgtEl>
                                        <p:attrNameLst>
                                          <p:attrName>style.visibility</p:attrName>
                                        </p:attrNameLst>
                                      </p:cBhvr>
                                      <p:to>
                                        <p:strVal val="visible"/>
                                      </p:to>
                                    </p:set>
                                    <p:animEffect filter="fade">
                                      <p:cBhvr>
                                        <p:cTn id="55" dur="250"/>
                                        <p:tgtEl>
                                          <p:spTgt spid="9238"/>
                                        </p:tgtEl>
                                      </p:cBhvr>
                                    </p:animEffect>
                                  </p:childTnLst>
                                </p:cTn>
                              </p:par>
                            </p:childTnLst>
                          </p:cTn>
                        </p:par>
                        <p:par>
                          <p:cTn id="56" fill="hold">
                            <p:stCondLst>
                              <p:cond delay="5000"/>
                            </p:stCondLst>
                            <p:childTnLst>
                              <p:par>
                                <p:cTn id="57" presetID="10" presetClass="entr" presetSubtype="0" fill="hold" nodeType="afterEffect">
                                  <p:stCondLst>
                                    <p:cond delay="0"/>
                                  </p:stCondLst>
                                  <p:childTnLst>
                                    <p:set>
                                      <p:cBhvr>
                                        <p:cTn id="58" dur="1" fill="hold">
                                          <p:stCondLst>
                                            <p:cond delay="0"/>
                                          </p:stCondLst>
                                        </p:cTn>
                                        <p:tgtEl>
                                          <p:spTgt spid="9235"/>
                                        </p:tgtEl>
                                        <p:attrNameLst>
                                          <p:attrName>style.visibility</p:attrName>
                                        </p:attrNameLst>
                                      </p:cBhvr>
                                      <p:to>
                                        <p:strVal val="visible"/>
                                      </p:to>
                                    </p:set>
                                    <p:animEffect filter="fade">
                                      <p:cBhvr>
                                        <p:cTn id="59" dur="250"/>
                                        <p:tgtEl>
                                          <p:spTgt spid="9235"/>
                                        </p:tgtEl>
                                      </p:cBhvr>
                                    </p:animEffect>
                                  </p:childTnLst>
                                </p:cTn>
                              </p:par>
                            </p:childTnLst>
                          </p:cTn>
                        </p:par>
                        <p:par>
                          <p:cTn id="60" fill="hold">
                            <p:stCondLst>
                              <p:cond delay="5250"/>
                            </p:stCondLst>
                            <p:childTnLst>
                              <p:par>
                                <p:cTn id="61" presetID="10" presetClass="entr" presetSubtype="0" fill="hold" nodeType="afterEffect">
                                  <p:stCondLst>
                                    <p:cond delay="0"/>
                                  </p:stCondLst>
                                  <p:childTnLst>
                                    <p:set>
                                      <p:cBhvr>
                                        <p:cTn id="62" dur="1" fill="hold">
                                          <p:stCondLst>
                                            <p:cond delay="0"/>
                                          </p:stCondLst>
                                        </p:cTn>
                                        <p:tgtEl>
                                          <p:spTgt spid="9229"/>
                                        </p:tgtEl>
                                        <p:attrNameLst>
                                          <p:attrName>style.visibility</p:attrName>
                                        </p:attrNameLst>
                                      </p:cBhvr>
                                      <p:to>
                                        <p:strVal val="visible"/>
                                      </p:to>
                                    </p:set>
                                    <p:animEffect filter="fade">
                                      <p:cBhvr>
                                        <p:cTn id="63" dur="250"/>
                                        <p:tgtEl>
                                          <p:spTgt spid="9229"/>
                                        </p:tgtEl>
                                      </p:cBhvr>
                                    </p:animEffect>
                                  </p:childTnLst>
                                </p:cTn>
                              </p:par>
                            </p:childTnLst>
                          </p:cTn>
                        </p:par>
                        <p:par>
                          <p:cTn id="64" fill="hold">
                            <p:stCondLst>
                              <p:cond delay="5500"/>
                            </p:stCondLst>
                            <p:childTnLst>
                              <p:par>
                                <p:cTn id="65" presetID="10" presetClass="entr" presetSubtype="0" fill="hold" nodeType="afterEffect">
                                  <p:stCondLst>
                                    <p:cond delay="0"/>
                                  </p:stCondLst>
                                  <p:childTnLst>
                                    <p:set>
                                      <p:cBhvr>
                                        <p:cTn id="66" dur="1" fill="hold">
                                          <p:stCondLst>
                                            <p:cond delay="0"/>
                                          </p:stCondLst>
                                        </p:cTn>
                                        <p:tgtEl>
                                          <p:spTgt spid="9232"/>
                                        </p:tgtEl>
                                        <p:attrNameLst>
                                          <p:attrName>style.visibility</p:attrName>
                                        </p:attrNameLst>
                                      </p:cBhvr>
                                      <p:to>
                                        <p:strVal val="visible"/>
                                      </p:to>
                                    </p:set>
                                    <p:animEffect filter="fade">
                                      <p:cBhvr>
                                        <p:cTn id="67" dur="250"/>
                                        <p:tgtEl>
                                          <p:spTgt spid="9232"/>
                                        </p:tgtEl>
                                      </p:cBhvr>
                                    </p:animEffect>
                                  </p:childTnLst>
                                </p:cTn>
                              </p:par>
                            </p:childTnLst>
                          </p:cTn>
                        </p:par>
                        <p:par>
                          <p:cTn id="68" fill="hold">
                            <p:stCondLst>
                              <p:cond delay="5750"/>
                            </p:stCondLst>
                            <p:childTnLst>
                              <p:par>
                                <p:cTn id="69" presetID="22" presetClass="entr" presetSubtype="2" fill="hold" nodeType="afterEffect">
                                  <p:stCondLst>
                                    <p:cond delay="0"/>
                                  </p:stCondLst>
                                  <p:childTnLst>
                                    <p:set>
                                      <p:cBhvr>
                                        <p:cTn id="70" dur="1" fill="hold">
                                          <p:stCondLst>
                                            <p:cond delay="0"/>
                                          </p:stCondLst>
                                        </p:cTn>
                                        <p:tgtEl>
                                          <p:spTgt spid="3"/>
                                        </p:tgtEl>
                                        <p:attrNameLst>
                                          <p:attrName>style.visibility</p:attrName>
                                        </p:attrNameLst>
                                      </p:cBhvr>
                                      <p:to>
                                        <p:strVal val="visible"/>
                                      </p:to>
                                    </p:set>
                                    <p:animEffect filter="wipe(right)">
                                      <p:cBhvr>
                                        <p:cTn id="71" dur="500"/>
                                        <p:tgtEl>
                                          <p:spTgt spid="3"/>
                                        </p:tgtEl>
                                      </p:cBhvr>
                                    </p:animEffect>
                                  </p:childTnLst>
                                </p:cTn>
                              </p:par>
                              <p:par>
                                <p:cTn id="72" presetID="22" presetClass="entr" presetSubtype="4" fill="hold" nodeType="withEffect">
                                  <p:stCondLst>
                                    <p:cond delay="0"/>
                                  </p:stCondLst>
                                  <p:childTnLst>
                                    <p:set>
                                      <p:cBhvr>
                                        <p:cTn id="73" dur="1" fill="hold">
                                          <p:stCondLst>
                                            <p:cond delay="0"/>
                                          </p:stCondLst>
                                        </p:cTn>
                                        <p:tgtEl>
                                          <p:spTgt spid="9225"/>
                                        </p:tgtEl>
                                        <p:attrNameLst>
                                          <p:attrName>style.visibility</p:attrName>
                                        </p:attrNameLst>
                                      </p:cBhvr>
                                      <p:to>
                                        <p:strVal val="visible"/>
                                      </p:to>
                                    </p:set>
                                    <p:animEffect filter="wipe(down)">
                                      <p:cBhvr>
                                        <p:cTn id="74" dur="500"/>
                                        <p:tgtEl>
                                          <p:spTgt spid="9225"/>
                                        </p:tgtEl>
                                      </p:cBhvr>
                                    </p:animEffect>
                                  </p:childTnLst>
                                </p:cTn>
                              </p:par>
                              <p:par>
                                <p:cTn id="75" presetID="22" presetClass="entr" presetSubtype="8" fill="hold" nodeType="withEffect">
                                  <p:stCondLst>
                                    <p:cond delay="0"/>
                                  </p:stCondLst>
                                  <p:childTnLst>
                                    <p:set>
                                      <p:cBhvr>
                                        <p:cTn id="76" dur="1" fill="hold">
                                          <p:stCondLst>
                                            <p:cond delay="0"/>
                                          </p:stCondLst>
                                        </p:cTn>
                                        <p:tgtEl>
                                          <p:spTgt spid="9248"/>
                                        </p:tgtEl>
                                        <p:attrNameLst>
                                          <p:attrName>style.visibility</p:attrName>
                                        </p:attrNameLst>
                                      </p:cBhvr>
                                      <p:to>
                                        <p:strVal val="visible"/>
                                      </p:to>
                                    </p:set>
                                    <p:animEffect filter="wipe(left)">
                                      <p:cBhvr>
                                        <p:cTn id="77" dur="500"/>
                                        <p:tgtEl>
                                          <p:spTgt spid="9248"/>
                                        </p:tgtEl>
                                      </p:cBhvr>
                                    </p:animEffect>
                                  </p:childTnLst>
                                </p:cTn>
                              </p:par>
                            </p:childTnLst>
                          </p:cTn>
                        </p:par>
                        <p:par>
                          <p:cTn id="78" fill="hold">
                            <p:stCondLst>
                              <p:cond delay="6250"/>
                            </p:stCondLst>
                            <p:childTnLst>
                              <p:par>
                                <p:cTn id="79" presetID="2" presetClass="entr" presetSubtype="1" fill="hold" grpId="0" nodeType="afterEffect">
                                  <p:stCondLst>
                                    <p:cond delay="0"/>
                                  </p:stCondLst>
                                  <p:childTnLst>
                                    <p:set>
                                      <p:cBhvr>
                                        <p:cTn id="80" dur="1" fill="hold">
                                          <p:stCondLst>
                                            <p:cond delay="0"/>
                                          </p:stCondLst>
                                        </p:cTn>
                                        <p:tgtEl>
                                          <p:spTgt spid="9246"/>
                                        </p:tgtEl>
                                        <p:attrNameLst>
                                          <p:attrName>style.visibility</p:attrName>
                                        </p:attrNameLst>
                                      </p:cBhvr>
                                      <p:to>
                                        <p:strVal val="visible"/>
                                      </p:to>
                                    </p:set>
                                    <p:anim calcmode="lin" valueType="num">
                                      <p:cBhvr>
                                        <p:cTn id="81" dur="500" fill="hold"/>
                                        <p:tgtEl>
                                          <p:spTgt spid="9246"/>
                                        </p:tgtEl>
                                        <p:attrNameLst>
                                          <p:attrName>ppt_x</p:attrName>
                                        </p:attrNameLst>
                                      </p:cBhvr>
                                      <p:tavLst>
                                        <p:tav tm="0">
                                          <p:val>
                                            <p:strVal val="#ppt_x"/>
                                          </p:val>
                                        </p:tav>
                                        <p:tav tm="100000">
                                          <p:val>
                                            <p:strVal val="#ppt_x"/>
                                          </p:val>
                                        </p:tav>
                                      </p:tavLst>
                                    </p:anim>
                                    <p:anim calcmode="lin" valueType="num">
                                      <p:cBhvr>
                                        <p:cTn id="82" dur="500" fill="hold"/>
                                        <p:tgtEl>
                                          <p:spTgt spid="9246"/>
                                        </p:tgtEl>
                                        <p:attrNameLst>
                                          <p:attrName>ppt_y</p:attrName>
                                        </p:attrNameLst>
                                      </p:cBhvr>
                                      <p:tavLst>
                                        <p:tav tm="0">
                                          <p:val>
                                            <p:strVal val="0-#ppt_h/2"/>
                                          </p:val>
                                        </p:tav>
                                        <p:tav tm="100000">
                                          <p:val>
                                            <p:strVal val="#ppt_y"/>
                                          </p:val>
                                        </p:tav>
                                      </p:tavLst>
                                    </p:anim>
                                  </p:childTnLst>
                                </p:cTn>
                              </p:par>
                              <p:par>
                                <p:cTn id="83" presetID="2" presetClass="entr" presetSubtype="8" fill="hold" grpId="0" nodeType="withEffect">
                                  <p:stCondLst>
                                    <p:cond delay="250"/>
                                  </p:stCondLst>
                                  <p:childTnLst>
                                    <p:set>
                                      <p:cBhvr>
                                        <p:cTn id="84" dur="1" fill="hold">
                                          <p:stCondLst>
                                            <p:cond delay="0"/>
                                          </p:stCondLst>
                                        </p:cTn>
                                        <p:tgtEl>
                                          <p:spTgt spid="9245"/>
                                        </p:tgtEl>
                                        <p:attrNameLst>
                                          <p:attrName>style.visibility</p:attrName>
                                        </p:attrNameLst>
                                      </p:cBhvr>
                                      <p:to>
                                        <p:strVal val="visible"/>
                                      </p:to>
                                    </p:set>
                                    <p:anim calcmode="lin" valueType="num">
                                      <p:cBhvr>
                                        <p:cTn id="85" dur="500" fill="hold"/>
                                        <p:tgtEl>
                                          <p:spTgt spid="9245"/>
                                        </p:tgtEl>
                                        <p:attrNameLst>
                                          <p:attrName>ppt_x</p:attrName>
                                        </p:attrNameLst>
                                      </p:cBhvr>
                                      <p:tavLst>
                                        <p:tav tm="0">
                                          <p:val>
                                            <p:strVal val="0-#ppt_w/2"/>
                                          </p:val>
                                        </p:tav>
                                        <p:tav tm="100000">
                                          <p:val>
                                            <p:strVal val="#ppt_x"/>
                                          </p:val>
                                        </p:tav>
                                      </p:tavLst>
                                    </p:anim>
                                    <p:anim calcmode="lin" valueType="num">
                                      <p:cBhvr>
                                        <p:cTn id="86" dur="500" fill="hold"/>
                                        <p:tgtEl>
                                          <p:spTgt spid="9245"/>
                                        </p:tgtEl>
                                        <p:attrNameLst>
                                          <p:attrName>ppt_y</p:attrName>
                                        </p:attrNameLst>
                                      </p:cBhvr>
                                      <p:tavLst>
                                        <p:tav tm="0">
                                          <p:val>
                                            <p:strVal val="#ppt_y"/>
                                          </p:val>
                                        </p:tav>
                                        <p:tav tm="100000">
                                          <p:val>
                                            <p:strVal val="#ppt_y"/>
                                          </p:val>
                                        </p:tav>
                                      </p:tavLst>
                                    </p:anim>
                                  </p:childTnLst>
                                </p:cTn>
                              </p:par>
                              <p:par>
                                <p:cTn id="87" presetID="2" presetClass="entr" presetSubtype="2" fill="hold" grpId="0" nodeType="withEffect">
                                  <p:stCondLst>
                                    <p:cond delay="1000"/>
                                  </p:stCondLst>
                                  <p:childTnLst>
                                    <p:set>
                                      <p:cBhvr>
                                        <p:cTn id="88" dur="1" fill="hold">
                                          <p:stCondLst>
                                            <p:cond delay="0"/>
                                          </p:stCondLst>
                                        </p:cTn>
                                        <p:tgtEl>
                                          <p:spTgt spid="9244"/>
                                        </p:tgtEl>
                                        <p:attrNameLst>
                                          <p:attrName>style.visibility</p:attrName>
                                        </p:attrNameLst>
                                      </p:cBhvr>
                                      <p:to>
                                        <p:strVal val="visible"/>
                                      </p:to>
                                    </p:set>
                                    <p:anim calcmode="lin" valueType="num">
                                      <p:cBhvr>
                                        <p:cTn id="89" dur="500" fill="hold"/>
                                        <p:tgtEl>
                                          <p:spTgt spid="9244"/>
                                        </p:tgtEl>
                                        <p:attrNameLst>
                                          <p:attrName>ppt_x</p:attrName>
                                        </p:attrNameLst>
                                      </p:cBhvr>
                                      <p:tavLst>
                                        <p:tav tm="0">
                                          <p:val>
                                            <p:strVal val="1+#ppt_w/2"/>
                                          </p:val>
                                        </p:tav>
                                        <p:tav tm="100000">
                                          <p:val>
                                            <p:strVal val="#ppt_x"/>
                                          </p:val>
                                        </p:tav>
                                      </p:tavLst>
                                    </p:anim>
                                    <p:anim calcmode="lin" valueType="num">
                                      <p:cBhvr>
                                        <p:cTn id="90" dur="500" fill="hold"/>
                                        <p:tgtEl>
                                          <p:spTgt spid="92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44" grpId="0" bldLvl="0"/>
      <p:bldP spid="9245" grpId="0" bldLvl="0"/>
      <p:bldP spid="9246" grpId="0" bldLvl="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3" name="图片 6"/>
          <p:cNvPicPr>
            <a:picLocks noChangeAspect="1" noChangeArrowheads="1"/>
          </p:cNvPicPr>
          <p:nvPr/>
        </p:nvPicPr>
        <p:blipFill>
          <a:blip r:embed="rId2" cstate="print"/>
          <a:srcRect l="14134" t="13739" r="10732" b="13994"/>
          <a:stretch>
            <a:fillRect/>
          </a:stretch>
        </p:blipFill>
        <p:spPr bwMode="auto">
          <a:xfrm>
            <a:off x="112712" y="0"/>
            <a:ext cx="12079287" cy="6834187"/>
          </a:xfrm>
          <a:prstGeom prst="rect">
            <a:avLst/>
          </a:prstGeom>
          <a:blipFill dpi="0" rotWithShape="1">
            <a:blip r:embed="rId2" cstate="print"/>
            <a:srcRect l="14134" t="13739" r="10732" b="13994"/>
            <a:stretch>
              <a:fillRect/>
            </a:stretch>
          </a:blipFill>
          <a:ln w="9525">
            <a:noFill/>
            <a:miter lim="800000"/>
            <a:headEnd/>
            <a:tailEnd/>
          </a:ln>
        </p:spPr>
      </p:pic>
      <p:grpSp>
        <p:nvGrpSpPr>
          <p:cNvPr id="8194" name="Group 3"/>
          <p:cNvGrpSpPr>
            <a:grpSpLocks/>
          </p:cNvGrpSpPr>
          <p:nvPr/>
        </p:nvGrpSpPr>
        <p:grpSpPr bwMode="auto">
          <a:xfrm>
            <a:off x="1241425" y="900113"/>
            <a:ext cx="4533210" cy="442912"/>
            <a:chOff x="0" y="0"/>
            <a:chExt cx="4532525" cy="441699"/>
          </a:xfrm>
        </p:grpSpPr>
        <p:pic>
          <p:nvPicPr>
            <p:cNvPr id="8195" name="图片 11"/>
            <p:cNvPicPr>
              <a:picLocks noChangeAspect="1" noChangeArrowheads="1"/>
            </p:cNvPicPr>
            <p:nvPr/>
          </p:nvPicPr>
          <p:blipFill>
            <a:blip r:embed="rId3" cstate="print"/>
            <a:srcRect/>
            <a:stretch>
              <a:fillRect/>
            </a:stretch>
          </p:blipFill>
          <p:spPr bwMode="auto">
            <a:xfrm>
              <a:off x="0" y="0"/>
              <a:ext cx="445349" cy="441699"/>
            </a:xfrm>
            <a:prstGeom prst="rect">
              <a:avLst/>
            </a:prstGeom>
            <a:noFill/>
            <a:ln w="9525">
              <a:noFill/>
              <a:miter lim="800000"/>
              <a:headEnd/>
              <a:tailEnd/>
            </a:ln>
          </p:spPr>
        </p:pic>
        <p:sp>
          <p:nvSpPr>
            <p:cNvPr id="8196" name="文本框 12"/>
            <p:cNvSpPr>
              <a:spLocks noChangeArrowheads="1"/>
            </p:cNvSpPr>
            <p:nvPr/>
          </p:nvSpPr>
          <p:spPr bwMode="auto">
            <a:xfrm>
              <a:off x="447714" y="28338"/>
              <a:ext cx="4084811" cy="399014"/>
            </a:xfrm>
            <a:prstGeom prst="rect">
              <a:avLst/>
            </a:prstGeom>
            <a:noFill/>
            <a:ln w="9525">
              <a:noFill/>
              <a:miter lim="800000"/>
              <a:headEnd/>
              <a:tailEnd/>
            </a:ln>
          </p:spPr>
          <p:txBody>
            <a:bodyPr wrap="square">
              <a:spAutoFit/>
            </a:bodyPr>
            <a:lstStyle/>
            <a:p>
              <a:r>
                <a:rPr lang="zh-CN" altLang="en-US" sz="2000" b="1" dirty="0">
                  <a:solidFill>
                    <a:schemeClr val="bg1"/>
                  </a:solidFill>
                  <a:latin typeface="微软雅黑" pitchFamily="34" charset="-122"/>
                  <a:ea typeface="微软雅黑" pitchFamily="34" charset="-122"/>
                  <a:sym typeface="微软雅黑" pitchFamily="34" charset="-122"/>
                </a:rPr>
                <a:t>关</a:t>
              </a:r>
              <a:r>
                <a:rPr lang="zh-CN" altLang="en-US" sz="2000" b="1" dirty="0" smtClean="0">
                  <a:solidFill>
                    <a:schemeClr val="bg1"/>
                  </a:solidFill>
                  <a:latin typeface="微软雅黑" pitchFamily="34" charset="-122"/>
                  <a:ea typeface="微软雅黑" pitchFamily="34" charset="-122"/>
                  <a:sym typeface="微软雅黑" pitchFamily="34" charset="-122"/>
                </a:rPr>
                <a:t>于参考文献中算法的简单介绍  </a:t>
              </a:r>
              <a:r>
                <a:rPr lang="en-US" altLang="zh-CN" sz="2000" b="1" dirty="0" smtClean="0">
                  <a:solidFill>
                    <a:schemeClr val="bg1"/>
                  </a:solidFill>
                  <a:latin typeface="微软雅黑" pitchFamily="34" charset="-122"/>
                  <a:ea typeface="微软雅黑" pitchFamily="34" charset="-122"/>
                  <a:sym typeface="微软雅黑" pitchFamily="34" charset="-122"/>
                </a:rPr>
                <a:t>A</a:t>
              </a:r>
              <a:endParaRPr lang="zh-CN" altLang="en-US" dirty="0"/>
            </a:p>
          </p:txBody>
        </p:sp>
      </p:grpSp>
      <p:pic>
        <p:nvPicPr>
          <p:cNvPr id="8197" name="图片 13"/>
          <p:cNvPicPr>
            <a:picLocks noChangeAspect="1" noChangeArrowheads="1"/>
          </p:cNvPicPr>
          <p:nvPr/>
        </p:nvPicPr>
        <p:blipFill>
          <a:blip r:embed="rId4" cstate="print"/>
          <a:srcRect l="21703" t="82581" r="42166"/>
          <a:stretch>
            <a:fillRect/>
          </a:stretch>
        </p:blipFill>
        <p:spPr bwMode="auto">
          <a:xfrm>
            <a:off x="757238" y="5313363"/>
            <a:ext cx="3878262" cy="1193800"/>
          </a:xfrm>
          <a:prstGeom prst="rect">
            <a:avLst/>
          </a:prstGeom>
          <a:noFill/>
          <a:ln w="9525">
            <a:noFill/>
            <a:miter lim="800000"/>
            <a:headEnd/>
            <a:tailEnd/>
          </a:ln>
        </p:spPr>
      </p:pic>
      <p:pic>
        <p:nvPicPr>
          <p:cNvPr id="8198" name="图片 10"/>
          <p:cNvPicPr>
            <a:picLocks noChangeAspect="1" noChangeArrowheads="1"/>
          </p:cNvPicPr>
          <p:nvPr/>
        </p:nvPicPr>
        <p:blipFill>
          <a:blip r:embed="rId5" cstate="print"/>
          <a:srcRect l="33855" t="893"/>
          <a:stretch>
            <a:fillRect/>
          </a:stretch>
        </p:blipFill>
        <p:spPr bwMode="auto">
          <a:xfrm>
            <a:off x="10109200" y="4670425"/>
            <a:ext cx="1887538" cy="1836738"/>
          </a:xfrm>
          <a:prstGeom prst="rect">
            <a:avLst/>
          </a:prstGeom>
          <a:noFill/>
          <a:ln w="9525">
            <a:noFill/>
            <a:miter lim="800000"/>
            <a:headEnd/>
            <a:tailEnd/>
          </a:ln>
        </p:spPr>
      </p:pic>
      <p:pic>
        <p:nvPicPr>
          <p:cNvPr id="8199" name="图片 15"/>
          <p:cNvPicPr>
            <a:picLocks noChangeAspect="1" noChangeArrowheads="1"/>
          </p:cNvPicPr>
          <p:nvPr/>
        </p:nvPicPr>
        <p:blipFill>
          <a:blip r:embed="rId6" cstate="print"/>
          <a:srcRect l="10100" t="79311" r="74771" b="687"/>
          <a:stretch>
            <a:fillRect/>
          </a:stretch>
        </p:blipFill>
        <p:spPr bwMode="auto">
          <a:xfrm>
            <a:off x="1654175" y="5681663"/>
            <a:ext cx="977900" cy="825500"/>
          </a:xfrm>
          <a:prstGeom prst="rect">
            <a:avLst/>
          </a:prstGeom>
          <a:noFill/>
          <a:ln w="9525">
            <a:noFill/>
            <a:miter lim="800000"/>
            <a:headEnd/>
            <a:tailEnd/>
          </a:ln>
        </p:spPr>
      </p:pic>
      <p:sp>
        <p:nvSpPr>
          <p:cNvPr id="8206" name="矩形 1"/>
          <p:cNvSpPr>
            <a:spLocks noChangeArrowheads="1"/>
          </p:cNvSpPr>
          <p:nvPr/>
        </p:nvSpPr>
        <p:spPr bwMode="auto">
          <a:xfrm>
            <a:off x="5774635" y="1404645"/>
            <a:ext cx="4451350" cy="3785652"/>
          </a:xfrm>
          <a:prstGeom prst="rect">
            <a:avLst/>
          </a:prstGeom>
          <a:noFill/>
          <a:ln w="9525">
            <a:noFill/>
            <a:miter lim="800000"/>
            <a:headEnd/>
            <a:tailEnd/>
          </a:ln>
        </p:spPr>
        <p:txBody>
          <a:bodyPr>
            <a:spAutoFit/>
          </a:bodyPr>
          <a:lstStyle/>
          <a:p>
            <a:pPr algn="just">
              <a:lnSpc>
                <a:spcPct val="150000"/>
              </a:lnSpc>
            </a:pPr>
            <a:r>
              <a:rPr lang="zh-CN" altLang="en-US" sz="2000" dirty="0" smtClean="0">
                <a:solidFill>
                  <a:schemeClr val="bg1"/>
                </a:solidFill>
              </a:rPr>
              <a:t>  这一算法的思想是，测量右前方</a:t>
            </a:r>
            <a:r>
              <a:rPr lang="en-US" altLang="zh-CN" sz="2000" dirty="0" smtClean="0">
                <a:solidFill>
                  <a:schemeClr val="bg1"/>
                </a:solidFill>
              </a:rPr>
              <a:t>50°</a:t>
            </a:r>
            <a:r>
              <a:rPr lang="zh-CN" altLang="en-US" sz="2000" dirty="0" smtClean="0">
                <a:solidFill>
                  <a:schemeClr val="bg1"/>
                </a:solidFill>
              </a:rPr>
              <a:t>方向的距离。如果距离大于特定值，例如</a:t>
            </a:r>
            <a:r>
              <a:rPr lang="en-US" altLang="zh-CN" sz="2000" dirty="0" smtClean="0">
                <a:solidFill>
                  <a:schemeClr val="bg1"/>
                </a:solidFill>
              </a:rPr>
              <a:t>30cm</a:t>
            </a:r>
            <a:r>
              <a:rPr lang="zh-CN" altLang="en-US" sz="2000" dirty="0" smtClean="0">
                <a:solidFill>
                  <a:schemeClr val="bg1"/>
                </a:solidFill>
              </a:rPr>
              <a:t>。机器人会右转，向墙靠近；否则，向左转，拉开与墙的距离。</a:t>
            </a:r>
            <a:endParaRPr lang="en-US" altLang="zh-CN" sz="2000" dirty="0" smtClean="0">
              <a:solidFill>
                <a:schemeClr val="bg1"/>
              </a:solidFill>
            </a:endParaRPr>
          </a:p>
          <a:p>
            <a:pPr algn="just">
              <a:lnSpc>
                <a:spcPct val="150000"/>
              </a:lnSpc>
            </a:pPr>
            <a:r>
              <a:rPr lang="zh-CN" altLang="en-US" sz="2000" dirty="0" smtClean="0">
                <a:solidFill>
                  <a:schemeClr val="bg1"/>
                </a:solidFill>
              </a:rPr>
              <a:t>（备注</a:t>
            </a:r>
            <a:r>
              <a:rPr lang="en-US" altLang="zh-CN" sz="2000" dirty="0" smtClean="0">
                <a:solidFill>
                  <a:schemeClr val="bg1"/>
                </a:solidFill>
              </a:rPr>
              <a:t>:</a:t>
            </a:r>
            <a:r>
              <a:rPr lang="zh-CN" altLang="en-US" sz="2000" dirty="0" smtClean="0">
                <a:solidFill>
                  <a:schemeClr val="bg1"/>
                </a:solidFill>
              </a:rPr>
              <a:t>实际上这个方案对解决课堂中的问题并没有什么用，因为该方案中用的是</a:t>
            </a:r>
            <a:r>
              <a:rPr lang="en-US" altLang="zh-CN" sz="2000" dirty="0" smtClean="0">
                <a:solidFill>
                  <a:schemeClr val="bg1"/>
                </a:solidFill>
              </a:rPr>
              <a:t>Sick LMS200</a:t>
            </a:r>
            <a:r>
              <a:rPr lang="zh-CN" altLang="en-US" sz="2000" dirty="0" smtClean="0">
                <a:solidFill>
                  <a:schemeClr val="bg1"/>
                </a:solidFill>
              </a:rPr>
              <a:t>系列光传感器，而课堂上用的是超声波传感器。。。）</a:t>
            </a:r>
            <a:endParaRPr lang="zh-CN" altLang="en-US" sz="2000" dirty="0">
              <a:solidFill>
                <a:schemeClr val="bg1"/>
              </a:solidFill>
            </a:endParaRPr>
          </a:p>
        </p:txBody>
      </p:sp>
      <p:grpSp>
        <p:nvGrpSpPr>
          <p:cNvPr id="4" name="Group 16"/>
          <p:cNvGrpSpPr>
            <a:grpSpLocks/>
          </p:cNvGrpSpPr>
          <p:nvPr/>
        </p:nvGrpSpPr>
        <p:grpSpPr bwMode="auto">
          <a:xfrm>
            <a:off x="1686841" y="1751329"/>
            <a:ext cx="3101941" cy="3000774"/>
            <a:chOff x="0" y="17034"/>
            <a:chExt cx="1176224" cy="1298742"/>
          </a:xfrm>
        </p:grpSpPr>
        <p:sp>
          <p:nvSpPr>
            <p:cNvPr id="8208" name="Freeform 11"/>
            <p:cNvSpPr>
              <a:spLocks noEditPoints="1" noChangeArrowheads="1"/>
            </p:cNvSpPr>
            <p:nvPr/>
          </p:nvSpPr>
          <p:spPr bwMode="auto">
            <a:xfrm>
              <a:off x="48697" y="188249"/>
              <a:ext cx="1127527" cy="1127527"/>
            </a:xfrm>
            <a:custGeom>
              <a:avLst/>
              <a:gdLst/>
              <a:ahLst/>
              <a:cxnLst>
                <a:cxn ang="0">
                  <a:pos x="127" y="0"/>
                </a:cxn>
                <a:cxn ang="0">
                  <a:pos x="0" y="127"/>
                </a:cxn>
                <a:cxn ang="0">
                  <a:pos x="127" y="255"/>
                </a:cxn>
                <a:cxn ang="0">
                  <a:pos x="255" y="127"/>
                </a:cxn>
                <a:cxn ang="0">
                  <a:pos x="127" y="0"/>
                </a:cxn>
                <a:cxn ang="0">
                  <a:pos x="127" y="242"/>
                </a:cxn>
                <a:cxn ang="0">
                  <a:pos x="13" y="127"/>
                </a:cxn>
                <a:cxn ang="0">
                  <a:pos x="127" y="13"/>
                </a:cxn>
                <a:cxn ang="0">
                  <a:pos x="242" y="127"/>
                </a:cxn>
                <a:cxn ang="0">
                  <a:pos x="127" y="242"/>
                </a:cxn>
              </a:cxnLst>
              <a:rect l="0" t="0" r="r" b="b"/>
              <a:pathLst>
                <a:path w="255" h="255">
                  <a:moveTo>
                    <a:pt x="127" y="0"/>
                  </a:moveTo>
                  <a:cubicBezTo>
                    <a:pt x="57" y="0"/>
                    <a:pt x="0" y="57"/>
                    <a:pt x="0" y="127"/>
                  </a:cubicBezTo>
                  <a:cubicBezTo>
                    <a:pt x="0" y="198"/>
                    <a:pt x="57" y="255"/>
                    <a:pt x="127" y="255"/>
                  </a:cubicBezTo>
                  <a:cubicBezTo>
                    <a:pt x="198" y="255"/>
                    <a:pt x="255" y="198"/>
                    <a:pt x="255" y="127"/>
                  </a:cubicBezTo>
                  <a:cubicBezTo>
                    <a:pt x="255" y="57"/>
                    <a:pt x="198" y="0"/>
                    <a:pt x="127" y="0"/>
                  </a:cubicBezTo>
                  <a:close/>
                  <a:moveTo>
                    <a:pt x="127" y="242"/>
                  </a:moveTo>
                  <a:cubicBezTo>
                    <a:pt x="64" y="242"/>
                    <a:pt x="13" y="191"/>
                    <a:pt x="13" y="127"/>
                  </a:cubicBezTo>
                  <a:cubicBezTo>
                    <a:pt x="13" y="64"/>
                    <a:pt x="64" y="13"/>
                    <a:pt x="127" y="13"/>
                  </a:cubicBezTo>
                  <a:cubicBezTo>
                    <a:pt x="191" y="13"/>
                    <a:pt x="242" y="64"/>
                    <a:pt x="242" y="127"/>
                  </a:cubicBezTo>
                  <a:cubicBezTo>
                    <a:pt x="242" y="191"/>
                    <a:pt x="191" y="242"/>
                    <a:pt x="127" y="242"/>
                  </a:cubicBezTo>
                  <a:close/>
                </a:path>
              </a:pathLst>
            </a:custGeom>
            <a:solidFill>
              <a:srgbClr val="F83003"/>
            </a:solidFill>
            <a:ln w="9525">
              <a:noFill/>
              <a:round/>
              <a:headEnd/>
              <a:tailEnd/>
            </a:ln>
          </p:spPr>
          <p:txBody>
            <a:bodyPr/>
            <a:lstStyle/>
            <a:p>
              <a:endParaRPr lang="zh-CN" altLang="en-US"/>
            </a:p>
          </p:txBody>
        </p:sp>
        <p:sp>
          <p:nvSpPr>
            <p:cNvPr id="8209" name="Freeform 1789"/>
            <p:cNvSpPr>
              <a:spLocks noChangeArrowheads="1"/>
            </p:cNvSpPr>
            <p:nvPr/>
          </p:nvSpPr>
          <p:spPr bwMode="auto">
            <a:xfrm>
              <a:off x="0" y="17034"/>
              <a:ext cx="477606" cy="460750"/>
            </a:xfrm>
            <a:custGeom>
              <a:avLst/>
              <a:gdLst/>
              <a:ahLst/>
              <a:cxnLst>
                <a:cxn ang="0">
                  <a:pos x="32" y="104"/>
                </a:cxn>
                <a:cxn ang="0">
                  <a:pos x="52" y="80"/>
                </a:cxn>
                <a:cxn ang="0">
                  <a:pos x="108" y="46"/>
                </a:cxn>
                <a:cxn ang="0">
                  <a:pos x="54" y="0"/>
                </a:cxn>
                <a:cxn ang="0">
                  <a:pos x="0" y="54"/>
                </a:cxn>
                <a:cxn ang="0">
                  <a:pos x="32" y="104"/>
                </a:cxn>
              </a:cxnLst>
              <a:rect l="0" t="0" r="r" b="b"/>
              <a:pathLst>
                <a:path w="108" h="104">
                  <a:moveTo>
                    <a:pt x="32" y="104"/>
                  </a:moveTo>
                  <a:cubicBezTo>
                    <a:pt x="38" y="96"/>
                    <a:pt x="44" y="87"/>
                    <a:pt x="52" y="80"/>
                  </a:cubicBezTo>
                  <a:cubicBezTo>
                    <a:pt x="67" y="64"/>
                    <a:pt x="87" y="53"/>
                    <a:pt x="108" y="46"/>
                  </a:cubicBezTo>
                  <a:cubicBezTo>
                    <a:pt x="104" y="20"/>
                    <a:pt x="81" y="0"/>
                    <a:pt x="54" y="0"/>
                  </a:cubicBezTo>
                  <a:cubicBezTo>
                    <a:pt x="24" y="0"/>
                    <a:pt x="0" y="24"/>
                    <a:pt x="0" y="54"/>
                  </a:cubicBezTo>
                  <a:cubicBezTo>
                    <a:pt x="0" y="77"/>
                    <a:pt x="13" y="96"/>
                    <a:pt x="32" y="104"/>
                  </a:cubicBezTo>
                  <a:close/>
                </a:path>
              </a:pathLst>
            </a:custGeom>
            <a:solidFill>
              <a:srgbClr val="F83003"/>
            </a:solidFill>
            <a:ln w="9525">
              <a:noFill/>
              <a:round/>
              <a:headEnd/>
              <a:tailEnd/>
            </a:ln>
          </p:spPr>
          <p:txBody>
            <a:bodyPr/>
            <a:lstStyle/>
            <a:p>
              <a:endParaRPr lang="zh-CN" altLang="en-US"/>
            </a:p>
          </p:txBody>
        </p:sp>
        <p:sp>
          <p:nvSpPr>
            <p:cNvPr id="8210" name="TextBox 682"/>
            <p:cNvSpPr>
              <a:spLocks noChangeArrowheads="1"/>
            </p:cNvSpPr>
            <p:nvPr/>
          </p:nvSpPr>
          <p:spPr bwMode="auto">
            <a:xfrm>
              <a:off x="102861" y="62435"/>
              <a:ext cx="251768" cy="279734"/>
            </a:xfrm>
            <a:prstGeom prst="rect">
              <a:avLst/>
            </a:prstGeom>
            <a:noFill/>
            <a:ln w="9525">
              <a:noFill/>
              <a:miter lim="800000"/>
              <a:headEnd/>
              <a:tailEnd/>
            </a:ln>
          </p:spPr>
          <p:txBody>
            <a:bodyPr wrap="none">
              <a:spAutoFit/>
            </a:bodyPr>
            <a:lstStyle/>
            <a:p>
              <a:r>
                <a:rPr lang="en-US" altLang="zh-CN" sz="3600" b="1" dirty="0">
                  <a:solidFill>
                    <a:schemeClr val="bg1"/>
                  </a:solidFill>
                  <a:latin typeface="微软雅黑" pitchFamily="34" charset="-122"/>
                  <a:ea typeface="微软雅黑" pitchFamily="34" charset="-122"/>
                  <a:sym typeface="微软雅黑" pitchFamily="34" charset="-122"/>
                </a:rPr>
                <a:t>A.</a:t>
              </a:r>
              <a:endParaRPr lang="zh-CN" altLang="en-US" sz="3600" b="1" dirty="0">
                <a:solidFill>
                  <a:schemeClr val="bg1"/>
                </a:solidFill>
                <a:latin typeface="微软雅黑" pitchFamily="34" charset="-122"/>
                <a:ea typeface="微软雅黑" pitchFamily="34" charset="-122"/>
                <a:sym typeface="微软雅黑" pitchFamily="34" charset="-122"/>
              </a:endParaRPr>
            </a:p>
          </p:txBody>
        </p:sp>
        <p:sp>
          <p:nvSpPr>
            <p:cNvPr id="8211" name="矩形 1"/>
            <p:cNvSpPr>
              <a:spLocks noChangeArrowheads="1"/>
            </p:cNvSpPr>
            <p:nvPr/>
          </p:nvSpPr>
          <p:spPr bwMode="auto">
            <a:xfrm>
              <a:off x="102861" y="611434"/>
              <a:ext cx="1031569" cy="253092"/>
            </a:xfrm>
            <a:prstGeom prst="rect">
              <a:avLst/>
            </a:prstGeom>
            <a:noFill/>
            <a:ln w="9525">
              <a:noFill/>
              <a:miter lim="800000"/>
              <a:headEnd/>
              <a:tailEnd/>
            </a:ln>
          </p:spPr>
          <p:txBody>
            <a:bodyPr wrap="square">
              <a:spAutoFit/>
            </a:bodyPr>
            <a:lstStyle/>
            <a:p>
              <a:pPr algn="just"/>
              <a:r>
                <a:rPr lang="zh-CN" altLang="en-US" sz="3200" dirty="0" smtClean="0">
                  <a:solidFill>
                    <a:schemeClr val="bg1"/>
                  </a:solidFill>
                  <a:latin typeface="微软雅黑" pitchFamily="34" charset="-122"/>
                  <a:ea typeface="微软雅黑" pitchFamily="34" charset="-122"/>
                  <a:sym typeface="微软雅黑" pitchFamily="34" charset="-122"/>
                </a:rPr>
                <a:t>看侧前方算</a:t>
              </a:r>
              <a:r>
                <a:rPr lang="zh-CN" altLang="en-US" sz="3200" dirty="0">
                  <a:solidFill>
                    <a:schemeClr val="bg1"/>
                  </a:solidFill>
                  <a:latin typeface="微软雅黑" pitchFamily="34" charset="-122"/>
                  <a:ea typeface="微软雅黑" pitchFamily="34" charset="-122"/>
                  <a:sym typeface="微软雅黑" pitchFamily="34" charset="-122"/>
                </a:rPr>
                <a:t>法</a:t>
              </a:r>
            </a:p>
          </p:txBody>
        </p:sp>
      </p:grpSp>
      <p:sp>
        <p:nvSpPr>
          <p:cNvPr id="2" name="直接连接符 176"/>
          <p:cNvSpPr>
            <a:spLocks noChangeShapeType="1"/>
          </p:cNvSpPr>
          <p:nvPr/>
        </p:nvSpPr>
        <p:spPr bwMode="auto">
          <a:xfrm>
            <a:off x="5793961" y="1471958"/>
            <a:ext cx="4451350" cy="0"/>
          </a:xfrm>
          <a:prstGeom prst="line">
            <a:avLst/>
          </a:prstGeom>
          <a:noFill/>
          <a:ln w="12700">
            <a:solidFill>
              <a:schemeClr val="bg1"/>
            </a:solidFill>
            <a:miter lim="800000"/>
            <a:headEnd/>
            <a:tailEnd/>
          </a:ln>
        </p:spPr>
        <p:txBody>
          <a:bodyPr/>
          <a:lstStyle/>
          <a:p>
            <a:endParaRPr lang="zh-CN" altLang="en-US"/>
          </a:p>
        </p:txBody>
      </p:sp>
      <p:sp>
        <p:nvSpPr>
          <p:cNvPr id="3" name="直接连接符 177"/>
          <p:cNvSpPr>
            <a:spLocks noChangeShapeType="1"/>
          </p:cNvSpPr>
          <p:nvPr/>
        </p:nvSpPr>
        <p:spPr bwMode="auto">
          <a:xfrm>
            <a:off x="5774635" y="5190297"/>
            <a:ext cx="4451350" cy="0"/>
          </a:xfrm>
          <a:prstGeom prst="line">
            <a:avLst/>
          </a:prstGeom>
          <a:noFill/>
          <a:ln w="12700">
            <a:solidFill>
              <a:schemeClr val="bg1"/>
            </a:solidFill>
            <a:miter lim="800000"/>
            <a:headEnd/>
            <a:tailEnd/>
          </a:ln>
        </p:spPr>
        <p:txBody>
          <a:bodyPr/>
          <a:lstStyle/>
          <a:p>
            <a:endParaRPr lang="zh-CN" altLang="en-US"/>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filter="wipe(left)">
                                      <p:cBhvr>
                                        <p:cTn id="7" dur="500"/>
                                        <p:tgtEl>
                                          <p:spTgt spid="3"/>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8206"/>
                                        </p:tgtEl>
                                        <p:attrNameLst>
                                          <p:attrName>style.visibility</p:attrName>
                                        </p:attrNameLst>
                                      </p:cBhvr>
                                      <p:to>
                                        <p:strVal val="visible"/>
                                      </p:to>
                                    </p:set>
                                    <p:anim by="(-#ppt_w*2)" calcmode="lin" valueType="num">
                                      <p:cBhvr rctx="PPT">
                                        <p:cTn id="11" dur="125" autoRev="1" fill="hold">
                                          <p:stCondLst>
                                            <p:cond delay="0"/>
                                          </p:stCondLst>
                                        </p:cTn>
                                        <p:tgtEl>
                                          <p:spTgt spid="8206"/>
                                        </p:tgtEl>
                                        <p:attrNameLst>
                                          <p:attrName>ppt_w</p:attrName>
                                        </p:attrNameLst>
                                      </p:cBhvr>
                                    </p:anim>
                                    <p:anim by="(#ppt_w*0.50)" calcmode="lin" valueType="num">
                                      <p:cBhvr>
                                        <p:cTn id="12" dur="125" decel="50000" autoRev="1" fill="hold">
                                          <p:stCondLst>
                                            <p:cond delay="0"/>
                                          </p:stCondLst>
                                        </p:cTn>
                                        <p:tgtEl>
                                          <p:spTgt spid="8206"/>
                                        </p:tgtEl>
                                        <p:attrNameLst>
                                          <p:attrName>ppt_x</p:attrName>
                                        </p:attrNameLst>
                                      </p:cBhvr>
                                    </p:anim>
                                    <p:anim to="(#ppt_y)" calcmode="lin" valueType="num">
                                      <p:cBhvr>
                                        <p:cTn id="13" dur="250" fill="hold">
                                          <p:stCondLst>
                                            <p:cond delay="0"/>
                                          </p:stCondLst>
                                        </p:cTn>
                                        <p:tgtEl>
                                          <p:spTgt spid="8206"/>
                                        </p:tgtEl>
                                        <p:attrNameLst>
                                          <p:attrName>ppt_y</p:attrName>
                                        </p:attrNameLst>
                                      </p:cBhvr>
                                    </p:anim>
                                    <p:animRot by="21600000">
                                      <p:cBhvr>
                                        <p:cTn id="14" dur="250" fill="hold">
                                          <p:stCondLst>
                                            <p:cond delay="0"/>
                                          </p:stCondLst>
                                        </p:cTn>
                                        <p:tgtEl>
                                          <p:spTgt spid="8206"/>
                                        </p:tgtEl>
                                        <p:attrNameLst>
                                          <p:attrName>r</p:attrName>
                                        </p:attrNameLst>
                                      </p:cBhvr>
                                    </p:animRot>
                                  </p:childTnLst>
                                </p:cTn>
                              </p:par>
                            </p:childTnLst>
                          </p:cTn>
                        </p:par>
                        <p:par>
                          <p:cTn id="15" fill="hold">
                            <p:stCondLst>
                              <p:cond delay="4150"/>
                            </p:stCondLst>
                            <p:childTnLst>
                              <p:par>
                                <p:cTn id="16" presetID="22" presetClass="entr" presetSubtype="8"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filter="wipe(left)">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6" grpId="0" bldLvl="0"/>
      <p:bldP spid="2" grpId="0" animBg="1"/>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3" name="图片 6"/>
          <p:cNvPicPr>
            <a:picLocks noChangeAspect="1" noChangeArrowheads="1"/>
          </p:cNvPicPr>
          <p:nvPr/>
        </p:nvPicPr>
        <p:blipFill>
          <a:blip r:embed="rId2" cstate="print"/>
          <a:srcRect l="14134" t="13739" r="10732" b="13994"/>
          <a:stretch>
            <a:fillRect/>
          </a:stretch>
        </p:blipFill>
        <p:spPr bwMode="auto">
          <a:xfrm>
            <a:off x="112711" y="23813"/>
            <a:ext cx="12079287" cy="6834187"/>
          </a:xfrm>
          <a:prstGeom prst="rect">
            <a:avLst/>
          </a:prstGeom>
          <a:blipFill dpi="0" rotWithShape="1">
            <a:blip r:embed="rId2" cstate="print"/>
            <a:srcRect l="14134" t="13739" r="10732" b="13994"/>
            <a:stretch>
              <a:fillRect/>
            </a:stretch>
          </a:blipFill>
          <a:ln w="9525">
            <a:noFill/>
            <a:miter lim="800000"/>
            <a:headEnd/>
            <a:tailEnd/>
          </a:ln>
        </p:spPr>
      </p:pic>
      <p:grpSp>
        <p:nvGrpSpPr>
          <p:cNvPr id="8194" name="Group 3"/>
          <p:cNvGrpSpPr>
            <a:grpSpLocks/>
          </p:cNvGrpSpPr>
          <p:nvPr/>
        </p:nvGrpSpPr>
        <p:grpSpPr bwMode="auto">
          <a:xfrm>
            <a:off x="1241425" y="900113"/>
            <a:ext cx="4533210" cy="442912"/>
            <a:chOff x="0" y="0"/>
            <a:chExt cx="4532525" cy="441699"/>
          </a:xfrm>
        </p:grpSpPr>
        <p:pic>
          <p:nvPicPr>
            <p:cNvPr id="8195" name="图片 11"/>
            <p:cNvPicPr>
              <a:picLocks noChangeAspect="1" noChangeArrowheads="1"/>
            </p:cNvPicPr>
            <p:nvPr/>
          </p:nvPicPr>
          <p:blipFill>
            <a:blip r:embed="rId3" cstate="print"/>
            <a:srcRect/>
            <a:stretch>
              <a:fillRect/>
            </a:stretch>
          </p:blipFill>
          <p:spPr bwMode="auto">
            <a:xfrm>
              <a:off x="0" y="0"/>
              <a:ext cx="445349" cy="441699"/>
            </a:xfrm>
            <a:prstGeom prst="rect">
              <a:avLst/>
            </a:prstGeom>
            <a:noFill/>
            <a:ln w="9525">
              <a:noFill/>
              <a:miter lim="800000"/>
              <a:headEnd/>
              <a:tailEnd/>
            </a:ln>
          </p:spPr>
        </p:pic>
        <p:sp>
          <p:nvSpPr>
            <p:cNvPr id="8196" name="文本框 12"/>
            <p:cNvSpPr>
              <a:spLocks noChangeArrowheads="1"/>
            </p:cNvSpPr>
            <p:nvPr/>
          </p:nvSpPr>
          <p:spPr bwMode="auto">
            <a:xfrm>
              <a:off x="447714" y="28338"/>
              <a:ext cx="4084811" cy="399014"/>
            </a:xfrm>
            <a:prstGeom prst="rect">
              <a:avLst/>
            </a:prstGeom>
            <a:noFill/>
            <a:ln w="9525">
              <a:noFill/>
              <a:miter lim="800000"/>
              <a:headEnd/>
              <a:tailEnd/>
            </a:ln>
          </p:spPr>
          <p:txBody>
            <a:bodyPr wrap="square">
              <a:spAutoFit/>
            </a:bodyPr>
            <a:lstStyle/>
            <a:p>
              <a:r>
                <a:rPr lang="zh-CN" altLang="en-US" sz="2000" b="1" dirty="0">
                  <a:solidFill>
                    <a:schemeClr val="bg1"/>
                  </a:solidFill>
                  <a:latin typeface="微软雅黑" pitchFamily="34" charset="-122"/>
                  <a:ea typeface="微软雅黑" pitchFamily="34" charset="-122"/>
                  <a:sym typeface="微软雅黑" pitchFamily="34" charset="-122"/>
                </a:rPr>
                <a:t>关</a:t>
              </a:r>
              <a:r>
                <a:rPr lang="zh-CN" altLang="en-US" sz="2000" b="1" dirty="0" smtClean="0">
                  <a:solidFill>
                    <a:schemeClr val="bg1"/>
                  </a:solidFill>
                  <a:latin typeface="微软雅黑" pitchFamily="34" charset="-122"/>
                  <a:ea typeface="微软雅黑" pitchFamily="34" charset="-122"/>
                  <a:sym typeface="微软雅黑" pitchFamily="34" charset="-122"/>
                </a:rPr>
                <a:t>于参考文献中算法的简单介绍  </a:t>
              </a:r>
              <a:r>
                <a:rPr lang="en-US" altLang="zh-CN" sz="2000" b="1" dirty="0" smtClean="0">
                  <a:solidFill>
                    <a:schemeClr val="bg1"/>
                  </a:solidFill>
                  <a:latin typeface="微软雅黑" pitchFamily="34" charset="-122"/>
                  <a:ea typeface="微软雅黑" pitchFamily="34" charset="-122"/>
                  <a:sym typeface="微软雅黑" pitchFamily="34" charset="-122"/>
                </a:rPr>
                <a:t>B</a:t>
              </a:r>
              <a:endParaRPr lang="zh-CN" altLang="en-US" dirty="0"/>
            </a:p>
          </p:txBody>
        </p:sp>
      </p:grpSp>
      <p:pic>
        <p:nvPicPr>
          <p:cNvPr id="8197" name="图片 13"/>
          <p:cNvPicPr>
            <a:picLocks noChangeAspect="1" noChangeArrowheads="1"/>
          </p:cNvPicPr>
          <p:nvPr/>
        </p:nvPicPr>
        <p:blipFill>
          <a:blip r:embed="rId4" cstate="print"/>
          <a:srcRect l="21703" t="82581" r="42166"/>
          <a:stretch>
            <a:fillRect/>
          </a:stretch>
        </p:blipFill>
        <p:spPr bwMode="auto">
          <a:xfrm>
            <a:off x="757238" y="5313363"/>
            <a:ext cx="3878262" cy="1193800"/>
          </a:xfrm>
          <a:prstGeom prst="rect">
            <a:avLst/>
          </a:prstGeom>
          <a:noFill/>
          <a:ln w="9525">
            <a:noFill/>
            <a:miter lim="800000"/>
            <a:headEnd/>
            <a:tailEnd/>
          </a:ln>
        </p:spPr>
      </p:pic>
      <p:pic>
        <p:nvPicPr>
          <p:cNvPr id="8198" name="图片 10"/>
          <p:cNvPicPr>
            <a:picLocks noChangeAspect="1" noChangeArrowheads="1"/>
          </p:cNvPicPr>
          <p:nvPr/>
        </p:nvPicPr>
        <p:blipFill>
          <a:blip r:embed="rId5" cstate="print"/>
          <a:srcRect l="33855" t="893"/>
          <a:stretch>
            <a:fillRect/>
          </a:stretch>
        </p:blipFill>
        <p:spPr bwMode="auto">
          <a:xfrm>
            <a:off x="10109200" y="4670425"/>
            <a:ext cx="1887538" cy="1836738"/>
          </a:xfrm>
          <a:prstGeom prst="rect">
            <a:avLst/>
          </a:prstGeom>
          <a:noFill/>
          <a:ln w="9525">
            <a:noFill/>
            <a:miter lim="800000"/>
            <a:headEnd/>
            <a:tailEnd/>
          </a:ln>
        </p:spPr>
      </p:pic>
      <p:pic>
        <p:nvPicPr>
          <p:cNvPr id="8199" name="图片 15"/>
          <p:cNvPicPr>
            <a:picLocks noChangeAspect="1" noChangeArrowheads="1"/>
          </p:cNvPicPr>
          <p:nvPr/>
        </p:nvPicPr>
        <p:blipFill>
          <a:blip r:embed="rId6" cstate="print"/>
          <a:srcRect l="10100" t="79311" r="74771" b="687"/>
          <a:stretch>
            <a:fillRect/>
          </a:stretch>
        </p:blipFill>
        <p:spPr bwMode="auto">
          <a:xfrm>
            <a:off x="1654175" y="5681663"/>
            <a:ext cx="977900" cy="825500"/>
          </a:xfrm>
          <a:prstGeom prst="rect">
            <a:avLst/>
          </a:prstGeom>
          <a:noFill/>
          <a:ln w="9525">
            <a:noFill/>
            <a:miter lim="800000"/>
            <a:headEnd/>
            <a:tailEnd/>
          </a:ln>
        </p:spPr>
      </p:pic>
      <p:sp>
        <p:nvSpPr>
          <p:cNvPr id="8206" name="矩形 1"/>
          <p:cNvSpPr>
            <a:spLocks noChangeArrowheads="1"/>
          </p:cNvSpPr>
          <p:nvPr/>
        </p:nvSpPr>
        <p:spPr bwMode="auto">
          <a:xfrm>
            <a:off x="5525052" y="1548080"/>
            <a:ext cx="4451350" cy="3785652"/>
          </a:xfrm>
          <a:prstGeom prst="rect">
            <a:avLst/>
          </a:prstGeom>
          <a:noFill/>
          <a:ln w="9525">
            <a:noFill/>
            <a:miter lim="800000"/>
            <a:headEnd/>
            <a:tailEnd/>
          </a:ln>
        </p:spPr>
        <p:txBody>
          <a:bodyPr>
            <a:spAutoFit/>
          </a:bodyPr>
          <a:lstStyle/>
          <a:p>
            <a:pPr algn="just">
              <a:lnSpc>
                <a:spcPct val="150000"/>
              </a:lnSpc>
            </a:pPr>
            <a:r>
              <a:rPr lang="zh-CN" altLang="en-US" sz="2000" dirty="0" smtClean="0">
                <a:solidFill>
                  <a:schemeClr val="bg1"/>
                </a:solidFill>
              </a:rPr>
              <a:t>简单的说，就是通过控制轮子的转速或功率使机器人实现前进，左转，右转，后退等功能，并将其封装为一个服务。</a:t>
            </a:r>
            <a:endParaRPr lang="en-US" altLang="zh-CN" sz="2000" dirty="0" smtClean="0">
              <a:solidFill>
                <a:schemeClr val="bg1"/>
              </a:solidFill>
            </a:endParaRPr>
          </a:p>
          <a:p>
            <a:pPr algn="just">
              <a:lnSpc>
                <a:spcPct val="150000"/>
              </a:lnSpc>
            </a:pPr>
            <a:r>
              <a:rPr lang="zh-CN" altLang="en-US" sz="2000" dirty="0" smtClean="0">
                <a:solidFill>
                  <a:schemeClr val="bg1"/>
                </a:solidFill>
              </a:rPr>
              <a:t>（备注：实际上这个也基本没什么用，因为课堂中并不允许调转速，而且前进，左右转等这些服务也都已提供，我们所需做的只是设置一下延时）</a:t>
            </a:r>
            <a:endParaRPr lang="zh-CN" altLang="en-US" sz="2000" dirty="0">
              <a:solidFill>
                <a:schemeClr val="bg1"/>
              </a:solidFill>
            </a:endParaRPr>
          </a:p>
        </p:txBody>
      </p:sp>
      <p:grpSp>
        <p:nvGrpSpPr>
          <p:cNvPr id="8212" name="Group 21"/>
          <p:cNvGrpSpPr>
            <a:grpSpLocks/>
          </p:cNvGrpSpPr>
          <p:nvPr/>
        </p:nvGrpSpPr>
        <p:grpSpPr bwMode="auto">
          <a:xfrm>
            <a:off x="1815609" y="2035268"/>
            <a:ext cx="2912465" cy="2970212"/>
            <a:chOff x="0" y="0"/>
            <a:chExt cx="1326917" cy="1445932"/>
          </a:xfrm>
        </p:grpSpPr>
        <p:sp>
          <p:nvSpPr>
            <p:cNvPr id="8213" name="Freeform 12"/>
            <p:cNvSpPr>
              <a:spLocks noEditPoints="1" noChangeArrowheads="1"/>
            </p:cNvSpPr>
            <p:nvPr/>
          </p:nvSpPr>
          <p:spPr bwMode="auto">
            <a:xfrm>
              <a:off x="0" y="146092"/>
              <a:ext cx="1305458" cy="1299840"/>
            </a:xfrm>
            <a:custGeom>
              <a:avLst/>
              <a:gdLst/>
              <a:ahLst/>
              <a:cxnLst>
                <a:cxn ang="0">
                  <a:pos x="148" y="0"/>
                </a:cxn>
                <a:cxn ang="0">
                  <a:pos x="0" y="147"/>
                </a:cxn>
                <a:cxn ang="0">
                  <a:pos x="148" y="294"/>
                </a:cxn>
                <a:cxn ang="0">
                  <a:pos x="295" y="147"/>
                </a:cxn>
                <a:cxn ang="0">
                  <a:pos x="148" y="0"/>
                </a:cxn>
                <a:cxn ang="0">
                  <a:pos x="148" y="280"/>
                </a:cxn>
                <a:cxn ang="0">
                  <a:pos x="15" y="147"/>
                </a:cxn>
                <a:cxn ang="0">
                  <a:pos x="148" y="14"/>
                </a:cxn>
                <a:cxn ang="0">
                  <a:pos x="280" y="147"/>
                </a:cxn>
                <a:cxn ang="0">
                  <a:pos x="148" y="280"/>
                </a:cxn>
              </a:cxnLst>
              <a:rect l="0" t="0" r="r" b="b"/>
              <a:pathLst>
                <a:path w="295" h="294">
                  <a:moveTo>
                    <a:pt x="148" y="0"/>
                  </a:moveTo>
                  <a:cubicBezTo>
                    <a:pt x="66" y="0"/>
                    <a:pt x="0" y="66"/>
                    <a:pt x="0" y="147"/>
                  </a:cubicBezTo>
                  <a:cubicBezTo>
                    <a:pt x="0" y="228"/>
                    <a:pt x="66" y="294"/>
                    <a:pt x="148" y="294"/>
                  </a:cubicBezTo>
                  <a:cubicBezTo>
                    <a:pt x="229" y="294"/>
                    <a:pt x="295" y="228"/>
                    <a:pt x="295" y="147"/>
                  </a:cubicBezTo>
                  <a:cubicBezTo>
                    <a:pt x="295" y="66"/>
                    <a:pt x="229" y="0"/>
                    <a:pt x="148" y="0"/>
                  </a:cubicBezTo>
                  <a:close/>
                  <a:moveTo>
                    <a:pt x="148" y="280"/>
                  </a:moveTo>
                  <a:cubicBezTo>
                    <a:pt x="74" y="280"/>
                    <a:pt x="15" y="220"/>
                    <a:pt x="15" y="147"/>
                  </a:cubicBezTo>
                  <a:cubicBezTo>
                    <a:pt x="15" y="74"/>
                    <a:pt x="74" y="14"/>
                    <a:pt x="148" y="14"/>
                  </a:cubicBezTo>
                  <a:cubicBezTo>
                    <a:pt x="221" y="14"/>
                    <a:pt x="280" y="74"/>
                    <a:pt x="280" y="147"/>
                  </a:cubicBezTo>
                  <a:cubicBezTo>
                    <a:pt x="280" y="220"/>
                    <a:pt x="221" y="280"/>
                    <a:pt x="148" y="280"/>
                  </a:cubicBezTo>
                  <a:close/>
                </a:path>
              </a:pathLst>
            </a:custGeom>
            <a:solidFill>
              <a:srgbClr val="EBAC07"/>
            </a:solidFill>
            <a:ln w="9525">
              <a:noFill/>
              <a:round/>
              <a:headEnd/>
              <a:tailEnd/>
            </a:ln>
          </p:spPr>
          <p:txBody>
            <a:bodyPr/>
            <a:lstStyle/>
            <a:p>
              <a:endParaRPr lang="zh-CN" altLang="en-US"/>
            </a:p>
          </p:txBody>
        </p:sp>
        <p:sp>
          <p:nvSpPr>
            <p:cNvPr id="8214" name="Freeform 1791"/>
            <p:cNvSpPr>
              <a:spLocks noChangeArrowheads="1"/>
            </p:cNvSpPr>
            <p:nvPr/>
          </p:nvSpPr>
          <p:spPr bwMode="auto">
            <a:xfrm>
              <a:off x="844710" y="0"/>
              <a:ext cx="477606" cy="458878"/>
            </a:xfrm>
            <a:custGeom>
              <a:avLst/>
              <a:gdLst/>
              <a:ahLst/>
              <a:cxnLst>
                <a:cxn ang="0">
                  <a:pos x="75" y="104"/>
                </a:cxn>
                <a:cxn ang="0">
                  <a:pos x="56" y="80"/>
                </a:cxn>
                <a:cxn ang="0">
                  <a:pos x="0" y="46"/>
                </a:cxn>
                <a:cxn ang="0">
                  <a:pos x="54" y="0"/>
                </a:cxn>
                <a:cxn ang="0">
                  <a:pos x="108" y="54"/>
                </a:cxn>
                <a:cxn ang="0">
                  <a:pos x="75" y="104"/>
                </a:cxn>
              </a:cxnLst>
              <a:rect l="0" t="0" r="r" b="b"/>
              <a:pathLst>
                <a:path w="108" h="104">
                  <a:moveTo>
                    <a:pt x="75" y="104"/>
                  </a:moveTo>
                  <a:cubicBezTo>
                    <a:pt x="70" y="95"/>
                    <a:pt x="63" y="87"/>
                    <a:pt x="56" y="80"/>
                  </a:cubicBezTo>
                  <a:cubicBezTo>
                    <a:pt x="40" y="64"/>
                    <a:pt x="21" y="52"/>
                    <a:pt x="0" y="46"/>
                  </a:cubicBezTo>
                  <a:cubicBezTo>
                    <a:pt x="4" y="20"/>
                    <a:pt x="26" y="0"/>
                    <a:pt x="54" y="0"/>
                  </a:cubicBezTo>
                  <a:cubicBezTo>
                    <a:pt x="84" y="0"/>
                    <a:pt x="108" y="24"/>
                    <a:pt x="108" y="54"/>
                  </a:cubicBezTo>
                  <a:cubicBezTo>
                    <a:pt x="108" y="76"/>
                    <a:pt x="94" y="95"/>
                    <a:pt x="75" y="104"/>
                  </a:cubicBezTo>
                  <a:close/>
                </a:path>
              </a:pathLst>
            </a:custGeom>
            <a:solidFill>
              <a:srgbClr val="EBAC07"/>
            </a:solidFill>
            <a:ln w="9525">
              <a:noFill/>
              <a:round/>
              <a:headEnd/>
              <a:tailEnd/>
            </a:ln>
          </p:spPr>
          <p:txBody>
            <a:bodyPr/>
            <a:lstStyle/>
            <a:p>
              <a:endParaRPr lang="zh-CN" altLang="en-US"/>
            </a:p>
          </p:txBody>
        </p:sp>
        <p:sp>
          <p:nvSpPr>
            <p:cNvPr id="8215" name="TextBox 682"/>
            <p:cNvSpPr>
              <a:spLocks noChangeArrowheads="1"/>
            </p:cNvSpPr>
            <p:nvPr/>
          </p:nvSpPr>
          <p:spPr bwMode="auto">
            <a:xfrm>
              <a:off x="979585" y="35435"/>
              <a:ext cx="347332" cy="284675"/>
            </a:xfrm>
            <a:prstGeom prst="rect">
              <a:avLst/>
            </a:prstGeom>
            <a:noFill/>
            <a:ln w="9525">
              <a:noFill/>
              <a:miter lim="800000"/>
              <a:headEnd/>
              <a:tailEnd/>
            </a:ln>
          </p:spPr>
          <p:txBody>
            <a:bodyPr wrap="square">
              <a:spAutoFit/>
            </a:bodyPr>
            <a:lstStyle/>
            <a:p>
              <a:r>
                <a:rPr lang="en-US" altLang="zh-CN" sz="3200" b="1" dirty="0">
                  <a:solidFill>
                    <a:schemeClr val="bg1"/>
                  </a:solidFill>
                  <a:latin typeface="微软雅黑" pitchFamily="34" charset="-122"/>
                  <a:ea typeface="微软雅黑" pitchFamily="34" charset="-122"/>
                  <a:sym typeface="微软雅黑" pitchFamily="34" charset="-122"/>
                </a:rPr>
                <a:t>B.</a:t>
              </a:r>
              <a:endParaRPr lang="zh-CN" altLang="en-US" sz="3200" b="1" dirty="0">
                <a:solidFill>
                  <a:schemeClr val="bg1"/>
                </a:solidFill>
                <a:latin typeface="微软雅黑" pitchFamily="34" charset="-122"/>
                <a:ea typeface="微软雅黑" pitchFamily="34" charset="-122"/>
                <a:sym typeface="微软雅黑" pitchFamily="34" charset="-122"/>
              </a:endParaRPr>
            </a:p>
          </p:txBody>
        </p:sp>
        <p:sp>
          <p:nvSpPr>
            <p:cNvPr id="8216" name="矩形 1"/>
            <p:cNvSpPr>
              <a:spLocks noChangeArrowheads="1"/>
            </p:cNvSpPr>
            <p:nvPr/>
          </p:nvSpPr>
          <p:spPr bwMode="auto">
            <a:xfrm>
              <a:off x="149838" y="494809"/>
              <a:ext cx="997874" cy="584333"/>
            </a:xfrm>
            <a:prstGeom prst="rect">
              <a:avLst/>
            </a:prstGeom>
            <a:noFill/>
            <a:ln w="9525">
              <a:noFill/>
              <a:miter lim="800000"/>
              <a:headEnd/>
              <a:tailEnd/>
            </a:ln>
          </p:spPr>
          <p:txBody>
            <a:bodyPr>
              <a:spAutoFit/>
            </a:bodyPr>
            <a:lstStyle/>
            <a:p>
              <a:pPr algn="just"/>
              <a:r>
                <a:rPr lang="zh-CN" altLang="en-US" sz="3600" dirty="0" smtClean="0">
                  <a:solidFill>
                    <a:schemeClr val="bg1"/>
                  </a:solidFill>
                  <a:latin typeface="微软雅黑" pitchFamily="34" charset="-122"/>
                  <a:ea typeface="微软雅黑" pitchFamily="34" charset="-122"/>
                  <a:sym typeface="微软雅黑" pitchFamily="34" charset="-122"/>
                </a:rPr>
                <a:t>使用模</a:t>
              </a:r>
              <a:r>
                <a:rPr lang="zh-CN" altLang="en-US" sz="3600" dirty="0">
                  <a:solidFill>
                    <a:schemeClr val="bg1"/>
                  </a:solidFill>
                  <a:latin typeface="微软雅黑" pitchFamily="34" charset="-122"/>
                  <a:ea typeface="微软雅黑" pitchFamily="34" charset="-122"/>
                  <a:sym typeface="微软雅黑" pitchFamily="34" charset="-122"/>
                </a:rPr>
                <a:t>块</a:t>
              </a:r>
              <a:r>
                <a:rPr lang="zh-CN" altLang="en-US" sz="3600" dirty="0" smtClean="0">
                  <a:solidFill>
                    <a:schemeClr val="bg1"/>
                  </a:solidFill>
                  <a:latin typeface="微软雅黑" pitchFamily="34" charset="-122"/>
                  <a:ea typeface="微软雅黑" pitchFamily="34" charset="-122"/>
                  <a:sym typeface="微软雅黑" pitchFamily="34" charset="-122"/>
                </a:rPr>
                <a:t>化设计</a:t>
              </a:r>
              <a:endParaRPr lang="zh-CN" altLang="en-US" sz="3600" dirty="0">
                <a:solidFill>
                  <a:schemeClr val="bg1"/>
                </a:solidFill>
                <a:latin typeface="微软雅黑" pitchFamily="34" charset="-122"/>
                <a:ea typeface="微软雅黑" pitchFamily="34" charset="-122"/>
                <a:sym typeface="微软雅黑" pitchFamily="34" charset="-122"/>
              </a:endParaRPr>
            </a:p>
          </p:txBody>
        </p:sp>
      </p:grpSp>
      <p:sp>
        <p:nvSpPr>
          <p:cNvPr id="2" name="直接连接符 176"/>
          <p:cNvSpPr>
            <a:spLocks noChangeShapeType="1"/>
          </p:cNvSpPr>
          <p:nvPr/>
        </p:nvSpPr>
        <p:spPr bwMode="auto">
          <a:xfrm>
            <a:off x="5525052" y="1531592"/>
            <a:ext cx="4451350" cy="0"/>
          </a:xfrm>
          <a:prstGeom prst="line">
            <a:avLst/>
          </a:prstGeom>
          <a:noFill/>
          <a:ln w="12700">
            <a:solidFill>
              <a:schemeClr val="bg1"/>
            </a:solidFill>
            <a:miter lim="800000"/>
            <a:headEnd/>
            <a:tailEnd/>
          </a:ln>
        </p:spPr>
        <p:txBody>
          <a:bodyPr/>
          <a:lstStyle/>
          <a:p>
            <a:endParaRPr lang="zh-CN" altLang="en-US"/>
          </a:p>
        </p:txBody>
      </p:sp>
      <p:sp>
        <p:nvSpPr>
          <p:cNvPr id="3" name="直接连接符 177"/>
          <p:cNvSpPr>
            <a:spLocks noChangeShapeType="1"/>
          </p:cNvSpPr>
          <p:nvPr/>
        </p:nvSpPr>
        <p:spPr bwMode="auto">
          <a:xfrm>
            <a:off x="5657850" y="5275678"/>
            <a:ext cx="4451350" cy="0"/>
          </a:xfrm>
          <a:prstGeom prst="line">
            <a:avLst/>
          </a:prstGeom>
          <a:noFill/>
          <a:ln w="12700">
            <a:solidFill>
              <a:schemeClr val="bg1"/>
            </a:solidFill>
            <a:miter lim="800000"/>
            <a:headEnd/>
            <a:tailEnd/>
          </a:ln>
        </p:spPr>
        <p:txBody>
          <a:bodyPr/>
          <a:lstStyle/>
          <a:p>
            <a:endParaRPr lang="zh-CN" altLang="en-US"/>
          </a:p>
        </p:txBody>
      </p:sp>
    </p:spTree>
    <p:extLst>
      <p:ext uri="{BB962C8B-B14F-4D97-AF65-F5344CB8AC3E}">
        <p14:creationId xmlns:p14="http://schemas.microsoft.com/office/powerpoint/2010/main" val="792940556"/>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filter="wipe(left)">
                                      <p:cBhvr>
                                        <p:cTn id="7" dur="500"/>
                                        <p:tgtEl>
                                          <p:spTgt spid="3"/>
                                        </p:tgtEl>
                                      </p:cBhvr>
                                    </p:animEffect>
                                  </p:childTnLst>
                                </p:cTn>
                              </p:par>
                            </p:childTnLst>
                          </p:cTn>
                        </p:par>
                        <p:par>
                          <p:cTn id="8" fill="hold">
                            <p:stCondLst>
                              <p:cond delay="500"/>
                            </p:stCondLst>
                            <p:childTnLst>
                              <p:par>
                                <p:cTn id="9" presetID="56" presetClass="entr" presetSubtype="0" fill="hold" grpId="0" nodeType="afterEffect">
                                  <p:stCondLst>
                                    <p:cond delay="0"/>
                                  </p:stCondLst>
                                  <p:iterate type="lt">
                                    <p:tmPct val="10000"/>
                                  </p:iterate>
                                  <p:childTnLst>
                                    <p:set>
                                      <p:cBhvr>
                                        <p:cTn id="10" dur="1" fill="hold">
                                          <p:stCondLst>
                                            <p:cond delay="0"/>
                                          </p:stCondLst>
                                        </p:cTn>
                                        <p:tgtEl>
                                          <p:spTgt spid="8206"/>
                                        </p:tgtEl>
                                        <p:attrNameLst>
                                          <p:attrName>style.visibility</p:attrName>
                                        </p:attrNameLst>
                                      </p:cBhvr>
                                      <p:to>
                                        <p:strVal val="visible"/>
                                      </p:to>
                                    </p:set>
                                    <p:anim by="(-#ppt_w*2)" calcmode="lin" valueType="num">
                                      <p:cBhvr rctx="PPT">
                                        <p:cTn id="11" dur="125" autoRev="1" fill="hold">
                                          <p:stCondLst>
                                            <p:cond delay="0"/>
                                          </p:stCondLst>
                                        </p:cTn>
                                        <p:tgtEl>
                                          <p:spTgt spid="8206"/>
                                        </p:tgtEl>
                                        <p:attrNameLst>
                                          <p:attrName>ppt_w</p:attrName>
                                        </p:attrNameLst>
                                      </p:cBhvr>
                                    </p:anim>
                                    <p:anim by="(#ppt_w*0.50)" calcmode="lin" valueType="num">
                                      <p:cBhvr>
                                        <p:cTn id="12" dur="125" decel="50000" autoRev="1" fill="hold">
                                          <p:stCondLst>
                                            <p:cond delay="0"/>
                                          </p:stCondLst>
                                        </p:cTn>
                                        <p:tgtEl>
                                          <p:spTgt spid="8206"/>
                                        </p:tgtEl>
                                        <p:attrNameLst>
                                          <p:attrName>ppt_x</p:attrName>
                                        </p:attrNameLst>
                                      </p:cBhvr>
                                    </p:anim>
                                    <p:anim to="(#ppt_y)" calcmode="lin" valueType="num">
                                      <p:cBhvr>
                                        <p:cTn id="13" dur="250" fill="hold">
                                          <p:stCondLst>
                                            <p:cond delay="0"/>
                                          </p:stCondLst>
                                        </p:cTn>
                                        <p:tgtEl>
                                          <p:spTgt spid="8206"/>
                                        </p:tgtEl>
                                        <p:attrNameLst>
                                          <p:attrName>ppt_y</p:attrName>
                                        </p:attrNameLst>
                                      </p:cBhvr>
                                    </p:anim>
                                    <p:animRot by="21600000">
                                      <p:cBhvr>
                                        <p:cTn id="14" dur="250" fill="hold">
                                          <p:stCondLst>
                                            <p:cond delay="0"/>
                                          </p:stCondLst>
                                        </p:cTn>
                                        <p:tgtEl>
                                          <p:spTgt spid="8206"/>
                                        </p:tgtEl>
                                        <p:attrNameLst>
                                          <p:attrName>r</p:attrName>
                                        </p:attrNameLst>
                                      </p:cBhvr>
                                    </p:animRot>
                                  </p:childTnLst>
                                </p:cTn>
                              </p:par>
                            </p:childTnLst>
                          </p:cTn>
                        </p:par>
                        <p:par>
                          <p:cTn id="15" fill="hold">
                            <p:stCondLst>
                              <p:cond delay="3600"/>
                            </p:stCondLst>
                            <p:childTnLst>
                              <p:par>
                                <p:cTn id="16" presetID="22" presetClass="entr" presetSubtype="8"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filter="wipe(left)">
                                      <p:cBhvr>
                                        <p:cTn id="1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06" grpId="0" bldLvl="0"/>
      <p:bldP spid="2" grpId="0" animBg="1"/>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3" name="图片 6"/>
          <p:cNvPicPr>
            <a:picLocks noChangeAspect="1" noChangeArrowheads="1"/>
          </p:cNvPicPr>
          <p:nvPr/>
        </p:nvPicPr>
        <p:blipFill>
          <a:blip r:embed="rId2" cstate="print"/>
          <a:srcRect l="14134" t="13739" r="10732" b="13994"/>
          <a:stretch>
            <a:fillRect/>
          </a:stretch>
        </p:blipFill>
        <p:spPr bwMode="auto">
          <a:xfrm>
            <a:off x="112710" y="6006"/>
            <a:ext cx="12079287" cy="6834187"/>
          </a:xfrm>
          <a:prstGeom prst="rect">
            <a:avLst/>
          </a:prstGeom>
          <a:blipFill dpi="0" rotWithShape="1">
            <a:blip r:embed="rId2" cstate="print"/>
            <a:srcRect l="14134" t="13739" r="10732" b="13994"/>
            <a:stretch>
              <a:fillRect/>
            </a:stretch>
          </a:blipFill>
          <a:ln w="9525">
            <a:noFill/>
            <a:miter lim="800000"/>
            <a:headEnd/>
            <a:tailEnd/>
          </a:ln>
        </p:spPr>
      </p:pic>
      <p:grpSp>
        <p:nvGrpSpPr>
          <p:cNvPr id="8194" name="Group 3"/>
          <p:cNvGrpSpPr>
            <a:grpSpLocks/>
          </p:cNvGrpSpPr>
          <p:nvPr/>
        </p:nvGrpSpPr>
        <p:grpSpPr bwMode="auto">
          <a:xfrm>
            <a:off x="1241425" y="900113"/>
            <a:ext cx="4533210" cy="442912"/>
            <a:chOff x="0" y="0"/>
            <a:chExt cx="4532525" cy="441699"/>
          </a:xfrm>
        </p:grpSpPr>
        <p:pic>
          <p:nvPicPr>
            <p:cNvPr id="8195" name="图片 11"/>
            <p:cNvPicPr>
              <a:picLocks noChangeAspect="1" noChangeArrowheads="1"/>
            </p:cNvPicPr>
            <p:nvPr/>
          </p:nvPicPr>
          <p:blipFill>
            <a:blip r:embed="rId3" cstate="print"/>
            <a:srcRect/>
            <a:stretch>
              <a:fillRect/>
            </a:stretch>
          </p:blipFill>
          <p:spPr bwMode="auto">
            <a:xfrm>
              <a:off x="0" y="0"/>
              <a:ext cx="445349" cy="441699"/>
            </a:xfrm>
            <a:prstGeom prst="rect">
              <a:avLst/>
            </a:prstGeom>
            <a:noFill/>
            <a:ln w="9525">
              <a:noFill/>
              <a:miter lim="800000"/>
              <a:headEnd/>
              <a:tailEnd/>
            </a:ln>
          </p:spPr>
        </p:pic>
        <p:sp>
          <p:nvSpPr>
            <p:cNvPr id="8196" name="文本框 12"/>
            <p:cNvSpPr>
              <a:spLocks noChangeArrowheads="1"/>
            </p:cNvSpPr>
            <p:nvPr/>
          </p:nvSpPr>
          <p:spPr bwMode="auto">
            <a:xfrm>
              <a:off x="447714" y="28338"/>
              <a:ext cx="4084811" cy="399014"/>
            </a:xfrm>
            <a:prstGeom prst="rect">
              <a:avLst/>
            </a:prstGeom>
            <a:noFill/>
            <a:ln w="9525">
              <a:noFill/>
              <a:miter lim="800000"/>
              <a:headEnd/>
              <a:tailEnd/>
            </a:ln>
          </p:spPr>
          <p:txBody>
            <a:bodyPr wrap="square">
              <a:spAutoFit/>
            </a:bodyPr>
            <a:lstStyle/>
            <a:p>
              <a:r>
                <a:rPr lang="zh-CN" altLang="en-US" sz="2000" b="1" dirty="0">
                  <a:solidFill>
                    <a:schemeClr val="bg1"/>
                  </a:solidFill>
                  <a:latin typeface="微软雅黑" pitchFamily="34" charset="-122"/>
                  <a:ea typeface="微软雅黑" pitchFamily="34" charset="-122"/>
                  <a:sym typeface="微软雅黑" pitchFamily="34" charset="-122"/>
                </a:rPr>
                <a:t>关</a:t>
              </a:r>
              <a:r>
                <a:rPr lang="zh-CN" altLang="en-US" sz="2000" b="1" dirty="0" smtClean="0">
                  <a:solidFill>
                    <a:schemeClr val="bg1"/>
                  </a:solidFill>
                  <a:latin typeface="微软雅黑" pitchFamily="34" charset="-122"/>
                  <a:ea typeface="微软雅黑" pitchFamily="34" charset="-122"/>
                  <a:sym typeface="微软雅黑" pitchFamily="34" charset="-122"/>
                </a:rPr>
                <a:t>于参考文献中算法的简单介绍  </a:t>
              </a:r>
              <a:r>
                <a:rPr lang="en-US" altLang="zh-CN" sz="2000" b="1" dirty="0" smtClean="0">
                  <a:solidFill>
                    <a:schemeClr val="bg1"/>
                  </a:solidFill>
                  <a:latin typeface="微软雅黑" pitchFamily="34" charset="-122"/>
                  <a:ea typeface="微软雅黑" pitchFamily="34" charset="-122"/>
                  <a:sym typeface="微软雅黑" pitchFamily="34" charset="-122"/>
                </a:rPr>
                <a:t>C</a:t>
              </a:r>
              <a:endParaRPr lang="zh-CN" altLang="en-US" dirty="0"/>
            </a:p>
          </p:txBody>
        </p:sp>
      </p:grpSp>
      <p:pic>
        <p:nvPicPr>
          <p:cNvPr id="8197" name="图片 13"/>
          <p:cNvPicPr>
            <a:picLocks noChangeAspect="1" noChangeArrowheads="1"/>
          </p:cNvPicPr>
          <p:nvPr/>
        </p:nvPicPr>
        <p:blipFill>
          <a:blip r:embed="rId4" cstate="print"/>
          <a:srcRect l="21703" t="82581" r="42166"/>
          <a:stretch>
            <a:fillRect/>
          </a:stretch>
        </p:blipFill>
        <p:spPr bwMode="auto">
          <a:xfrm>
            <a:off x="757238" y="5313363"/>
            <a:ext cx="3878262" cy="1193800"/>
          </a:xfrm>
          <a:prstGeom prst="rect">
            <a:avLst/>
          </a:prstGeom>
          <a:noFill/>
          <a:ln w="9525">
            <a:noFill/>
            <a:miter lim="800000"/>
            <a:headEnd/>
            <a:tailEnd/>
          </a:ln>
        </p:spPr>
      </p:pic>
      <p:pic>
        <p:nvPicPr>
          <p:cNvPr id="8198" name="图片 10"/>
          <p:cNvPicPr>
            <a:picLocks noChangeAspect="1" noChangeArrowheads="1"/>
          </p:cNvPicPr>
          <p:nvPr/>
        </p:nvPicPr>
        <p:blipFill>
          <a:blip r:embed="rId5" cstate="print"/>
          <a:srcRect l="33855" t="893"/>
          <a:stretch>
            <a:fillRect/>
          </a:stretch>
        </p:blipFill>
        <p:spPr bwMode="auto">
          <a:xfrm>
            <a:off x="10109200" y="4542631"/>
            <a:ext cx="1887538" cy="1836738"/>
          </a:xfrm>
          <a:prstGeom prst="rect">
            <a:avLst/>
          </a:prstGeom>
          <a:noFill/>
          <a:ln w="9525">
            <a:noFill/>
            <a:miter lim="800000"/>
            <a:headEnd/>
            <a:tailEnd/>
          </a:ln>
        </p:spPr>
      </p:pic>
      <p:pic>
        <p:nvPicPr>
          <p:cNvPr id="8199" name="图片 15"/>
          <p:cNvPicPr>
            <a:picLocks noChangeAspect="1" noChangeArrowheads="1"/>
          </p:cNvPicPr>
          <p:nvPr/>
        </p:nvPicPr>
        <p:blipFill>
          <a:blip r:embed="rId6" cstate="print"/>
          <a:srcRect l="10100" t="79311" r="74771" b="687"/>
          <a:stretch>
            <a:fillRect/>
          </a:stretch>
        </p:blipFill>
        <p:spPr bwMode="auto">
          <a:xfrm>
            <a:off x="1654175" y="5681663"/>
            <a:ext cx="977900" cy="825500"/>
          </a:xfrm>
          <a:prstGeom prst="rect">
            <a:avLst/>
          </a:prstGeom>
          <a:noFill/>
          <a:ln w="9525">
            <a:noFill/>
            <a:miter lim="800000"/>
            <a:headEnd/>
            <a:tailEnd/>
          </a:ln>
        </p:spPr>
      </p:pic>
      <p:grpSp>
        <p:nvGrpSpPr>
          <p:cNvPr id="8217" name="Group 26"/>
          <p:cNvGrpSpPr>
            <a:grpSpLocks/>
          </p:cNvGrpSpPr>
          <p:nvPr/>
        </p:nvGrpSpPr>
        <p:grpSpPr bwMode="auto">
          <a:xfrm>
            <a:off x="1419678" y="1885223"/>
            <a:ext cx="2883864" cy="2338104"/>
            <a:chOff x="0" y="88029"/>
            <a:chExt cx="983474" cy="1026388"/>
          </a:xfrm>
        </p:grpSpPr>
        <p:sp>
          <p:nvSpPr>
            <p:cNvPr id="8218" name="Freeform 13"/>
            <p:cNvSpPr>
              <a:spLocks noEditPoints="1" noChangeArrowheads="1"/>
            </p:cNvSpPr>
            <p:nvPr/>
          </p:nvSpPr>
          <p:spPr bwMode="auto">
            <a:xfrm>
              <a:off x="0" y="221010"/>
              <a:ext cx="893405" cy="893407"/>
            </a:xfrm>
            <a:custGeom>
              <a:avLst/>
              <a:gdLst/>
              <a:ahLst/>
              <a:cxnLst>
                <a:cxn ang="0">
                  <a:pos x="101" y="0"/>
                </a:cxn>
                <a:cxn ang="0">
                  <a:pos x="0" y="101"/>
                </a:cxn>
                <a:cxn ang="0">
                  <a:pos x="101" y="202"/>
                </a:cxn>
                <a:cxn ang="0">
                  <a:pos x="202" y="101"/>
                </a:cxn>
                <a:cxn ang="0">
                  <a:pos x="101" y="0"/>
                </a:cxn>
                <a:cxn ang="0">
                  <a:pos x="101" y="192"/>
                </a:cxn>
                <a:cxn ang="0">
                  <a:pos x="10" y="101"/>
                </a:cxn>
                <a:cxn ang="0">
                  <a:pos x="101" y="10"/>
                </a:cxn>
                <a:cxn ang="0">
                  <a:pos x="192" y="101"/>
                </a:cxn>
                <a:cxn ang="0">
                  <a:pos x="101" y="192"/>
                </a:cxn>
              </a:cxnLst>
              <a:rect l="0" t="0" r="r" b="b"/>
              <a:pathLst>
                <a:path w="202" h="202">
                  <a:moveTo>
                    <a:pt x="101" y="0"/>
                  </a:moveTo>
                  <a:cubicBezTo>
                    <a:pt x="46" y="0"/>
                    <a:pt x="0" y="45"/>
                    <a:pt x="0" y="101"/>
                  </a:cubicBezTo>
                  <a:cubicBezTo>
                    <a:pt x="0" y="157"/>
                    <a:pt x="46" y="202"/>
                    <a:pt x="101" y="202"/>
                  </a:cubicBezTo>
                  <a:cubicBezTo>
                    <a:pt x="157" y="202"/>
                    <a:pt x="202" y="157"/>
                    <a:pt x="202" y="101"/>
                  </a:cubicBezTo>
                  <a:cubicBezTo>
                    <a:pt x="202" y="45"/>
                    <a:pt x="157" y="0"/>
                    <a:pt x="101" y="0"/>
                  </a:cubicBezTo>
                  <a:close/>
                  <a:moveTo>
                    <a:pt x="101" y="192"/>
                  </a:moveTo>
                  <a:cubicBezTo>
                    <a:pt x="51" y="192"/>
                    <a:pt x="10" y="151"/>
                    <a:pt x="10" y="101"/>
                  </a:cubicBezTo>
                  <a:cubicBezTo>
                    <a:pt x="10" y="51"/>
                    <a:pt x="51" y="10"/>
                    <a:pt x="101" y="10"/>
                  </a:cubicBezTo>
                  <a:cubicBezTo>
                    <a:pt x="151" y="10"/>
                    <a:pt x="192" y="51"/>
                    <a:pt x="192" y="101"/>
                  </a:cubicBezTo>
                  <a:cubicBezTo>
                    <a:pt x="192" y="151"/>
                    <a:pt x="151" y="192"/>
                    <a:pt x="101" y="192"/>
                  </a:cubicBezTo>
                  <a:close/>
                </a:path>
              </a:pathLst>
            </a:custGeom>
            <a:solidFill>
              <a:srgbClr val="A2B932"/>
            </a:solidFill>
            <a:ln w="9525">
              <a:noFill/>
              <a:round/>
              <a:headEnd/>
              <a:tailEnd/>
            </a:ln>
          </p:spPr>
          <p:txBody>
            <a:bodyPr/>
            <a:lstStyle/>
            <a:p>
              <a:endParaRPr lang="zh-CN" altLang="en-US"/>
            </a:p>
          </p:txBody>
        </p:sp>
        <p:sp>
          <p:nvSpPr>
            <p:cNvPr id="8219" name="Freeform 1792"/>
            <p:cNvSpPr>
              <a:spLocks noChangeArrowheads="1"/>
            </p:cNvSpPr>
            <p:nvPr/>
          </p:nvSpPr>
          <p:spPr bwMode="auto">
            <a:xfrm>
              <a:off x="552526" y="88029"/>
              <a:ext cx="367102" cy="353992"/>
            </a:xfrm>
            <a:custGeom>
              <a:avLst/>
              <a:gdLst/>
              <a:ahLst/>
              <a:cxnLst>
                <a:cxn ang="0">
                  <a:pos x="58" y="80"/>
                </a:cxn>
                <a:cxn ang="0">
                  <a:pos x="43" y="62"/>
                </a:cxn>
                <a:cxn ang="0">
                  <a:pos x="0" y="35"/>
                </a:cxn>
                <a:cxn ang="0">
                  <a:pos x="42" y="0"/>
                </a:cxn>
                <a:cxn ang="0">
                  <a:pos x="83" y="42"/>
                </a:cxn>
                <a:cxn ang="0">
                  <a:pos x="58" y="80"/>
                </a:cxn>
              </a:cxnLst>
              <a:rect l="0" t="0" r="r" b="b"/>
              <a:pathLst>
                <a:path w="83" h="80">
                  <a:moveTo>
                    <a:pt x="58" y="80"/>
                  </a:moveTo>
                  <a:cubicBezTo>
                    <a:pt x="54" y="73"/>
                    <a:pt x="49" y="67"/>
                    <a:pt x="43" y="62"/>
                  </a:cubicBezTo>
                  <a:cubicBezTo>
                    <a:pt x="31" y="49"/>
                    <a:pt x="16" y="40"/>
                    <a:pt x="0" y="35"/>
                  </a:cubicBezTo>
                  <a:cubicBezTo>
                    <a:pt x="3" y="15"/>
                    <a:pt x="21" y="0"/>
                    <a:pt x="42" y="0"/>
                  </a:cubicBezTo>
                  <a:cubicBezTo>
                    <a:pt x="65" y="0"/>
                    <a:pt x="83" y="18"/>
                    <a:pt x="83" y="42"/>
                  </a:cubicBezTo>
                  <a:cubicBezTo>
                    <a:pt x="83" y="59"/>
                    <a:pt x="73" y="74"/>
                    <a:pt x="58" y="80"/>
                  </a:cubicBezTo>
                  <a:close/>
                </a:path>
              </a:pathLst>
            </a:custGeom>
            <a:solidFill>
              <a:srgbClr val="A2B932"/>
            </a:solidFill>
            <a:ln w="9525">
              <a:noFill/>
              <a:round/>
              <a:headEnd/>
              <a:tailEnd/>
            </a:ln>
          </p:spPr>
          <p:txBody>
            <a:bodyPr/>
            <a:lstStyle/>
            <a:p>
              <a:endParaRPr lang="zh-CN" altLang="en-US"/>
            </a:p>
          </p:txBody>
        </p:sp>
        <p:sp>
          <p:nvSpPr>
            <p:cNvPr id="8220" name="TextBox 682"/>
            <p:cNvSpPr>
              <a:spLocks noChangeArrowheads="1"/>
            </p:cNvSpPr>
            <p:nvPr/>
          </p:nvSpPr>
          <p:spPr bwMode="auto">
            <a:xfrm>
              <a:off x="667787" y="127982"/>
              <a:ext cx="187303" cy="229685"/>
            </a:xfrm>
            <a:prstGeom prst="rect">
              <a:avLst/>
            </a:prstGeom>
            <a:noFill/>
            <a:ln w="9525">
              <a:noFill/>
              <a:miter lim="800000"/>
              <a:headEnd/>
              <a:tailEnd/>
            </a:ln>
          </p:spPr>
          <p:txBody>
            <a:bodyPr wrap="square">
              <a:spAutoFit/>
            </a:bodyPr>
            <a:lstStyle/>
            <a:p>
              <a:r>
                <a:rPr lang="en-US" altLang="zh-CN" sz="2800" b="1" dirty="0">
                  <a:solidFill>
                    <a:schemeClr val="bg1"/>
                  </a:solidFill>
                  <a:latin typeface="微软雅黑" pitchFamily="34" charset="-122"/>
                  <a:ea typeface="微软雅黑" pitchFamily="34" charset="-122"/>
                  <a:sym typeface="微软雅黑" pitchFamily="34" charset="-122"/>
                </a:rPr>
                <a:t>C.</a:t>
              </a:r>
              <a:endParaRPr lang="zh-CN" altLang="en-US" sz="2800" b="1" dirty="0">
                <a:solidFill>
                  <a:schemeClr val="bg1"/>
                </a:solidFill>
                <a:latin typeface="微软雅黑" pitchFamily="34" charset="-122"/>
                <a:ea typeface="微软雅黑" pitchFamily="34" charset="-122"/>
                <a:sym typeface="微软雅黑" pitchFamily="34" charset="-122"/>
              </a:endParaRPr>
            </a:p>
          </p:txBody>
        </p:sp>
        <p:sp>
          <p:nvSpPr>
            <p:cNvPr id="8221" name="矩形 1"/>
            <p:cNvSpPr>
              <a:spLocks noChangeArrowheads="1"/>
            </p:cNvSpPr>
            <p:nvPr/>
          </p:nvSpPr>
          <p:spPr bwMode="auto">
            <a:xfrm>
              <a:off x="121578" y="418664"/>
              <a:ext cx="861896" cy="418837"/>
            </a:xfrm>
            <a:prstGeom prst="rect">
              <a:avLst/>
            </a:prstGeom>
            <a:noFill/>
            <a:ln w="9525">
              <a:noFill/>
              <a:miter lim="800000"/>
              <a:headEnd/>
              <a:tailEnd/>
            </a:ln>
          </p:spPr>
          <p:txBody>
            <a:bodyPr>
              <a:spAutoFit/>
            </a:bodyPr>
            <a:lstStyle/>
            <a:p>
              <a:pPr algn="just"/>
              <a:r>
                <a:rPr lang="zh-CN" altLang="en-US" sz="2800" b="1" dirty="0" smtClean="0">
                  <a:solidFill>
                    <a:schemeClr val="bg1"/>
                  </a:solidFill>
                  <a:latin typeface="微软雅黑" pitchFamily="34" charset="-122"/>
                  <a:ea typeface="微软雅黑" pitchFamily="34" charset="-122"/>
                  <a:sym typeface="微软雅黑" pitchFamily="34" charset="-122"/>
                </a:rPr>
                <a:t>使用</a:t>
              </a:r>
              <a:endParaRPr lang="en-US" altLang="zh-CN" sz="2800" b="1" dirty="0" smtClean="0">
                <a:solidFill>
                  <a:schemeClr val="bg1"/>
                </a:solidFill>
                <a:latin typeface="微软雅黑" pitchFamily="34" charset="-122"/>
                <a:ea typeface="微软雅黑" pitchFamily="34" charset="-122"/>
                <a:sym typeface="微软雅黑" pitchFamily="34" charset="-122"/>
              </a:endParaRPr>
            </a:p>
            <a:p>
              <a:pPr algn="just"/>
              <a:r>
                <a:rPr lang="zh-CN" altLang="en-US" sz="2800" b="1" dirty="0" smtClean="0">
                  <a:solidFill>
                    <a:schemeClr val="bg1"/>
                  </a:solidFill>
                  <a:latin typeface="微软雅黑" pitchFamily="34" charset="-122"/>
                  <a:ea typeface="微软雅黑" pitchFamily="34" charset="-122"/>
                  <a:sym typeface="微软雅黑" pitchFamily="34" charset="-122"/>
                </a:rPr>
                <a:t>有限状态机</a:t>
              </a:r>
              <a:endParaRPr lang="zh-CN" altLang="en-US" sz="2800" b="1" dirty="0">
                <a:solidFill>
                  <a:schemeClr val="bg1"/>
                </a:solidFill>
                <a:latin typeface="微软雅黑" pitchFamily="34" charset="-122"/>
                <a:ea typeface="微软雅黑" pitchFamily="34" charset="-122"/>
                <a:sym typeface="微软雅黑" pitchFamily="34" charset="-122"/>
              </a:endParaRPr>
            </a:p>
          </p:txBody>
        </p:sp>
      </p:grpSp>
      <p:sp>
        <p:nvSpPr>
          <p:cNvPr id="2" name="直接连接符 176"/>
          <p:cNvSpPr>
            <a:spLocks noChangeShapeType="1"/>
          </p:cNvSpPr>
          <p:nvPr/>
        </p:nvSpPr>
        <p:spPr bwMode="auto">
          <a:xfrm>
            <a:off x="4470055" y="1521891"/>
            <a:ext cx="6244328" cy="0"/>
          </a:xfrm>
          <a:prstGeom prst="line">
            <a:avLst/>
          </a:prstGeom>
          <a:noFill/>
          <a:ln w="12700">
            <a:solidFill>
              <a:schemeClr val="bg1"/>
            </a:solidFill>
            <a:miter lim="800000"/>
            <a:headEnd/>
            <a:tailEnd/>
          </a:ln>
        </p:spPr>
        <p:txBody>
          <a:bodyPr/>
          <a:lstStyle/>
          <a:p>
            <a:endParaRPr lang="zh-CN" altLang="en-US"/>
          </a:p>
        </p:txBody>
      </p:sp>
      <p:sp>
        <p:nvSpPr>
          <p:cNvPr id="3" name="直接连接符 177"/>
          <p:cNvSpPr>
            <a:spLocks noChangeShapeType="1"/>
          </p:cNvSpPr>
          <p:nvPr/>
        </p:nvSpPr>
        <p:spPr bwMode="auto">
          <a:xfrm>
            <a:off x="4427882" y="5140602"/>
            <a:ext cx="6078883" cy="0"/>
          </a:xfrm>
          <a:prstGeom prst="line">
            <a:avLst/>
          </a:prstGeom>
          <a:noFill/>
          <a:ln w="12700">
            <a:solidFill>
              <a:schemeClr val="bg1"/>
            </a:solidFill>
            <a:miter lim="800000"/>
            <a:headEnd/>
            <a:tailEnd/>
          </a:ln>
        </p:spPr>
        <p:txBody>
          <a:bodyPr/>
          <a:lstStyle/>
          <a:p>
            <a:endParaRPr lang="zh-CN" altLang="en-US"/>
          </a:p>
        </p:txBody>
      </p:sp>
      <p:sp>
        <p:nvSpPr>
          <p:cNvPr id="46" name="Freeform 13"/>
          <p:cNvSpPr>
            <a:spLocks noEditPoints="1" noChangeArrowheads="1"/>
          </p:cNvSpPr>
          <p:nvPr/>
        </p:nvSpPr>
        <p:spPr bwMode="auto">
          <a:xfrm>
            <a:off x="4470055" y="1761261"/>
            <a:ext cx="1083506" cy="820976"/>
          </a:xfrm>
          <a:custGeom>
            <a:avLst/>
            <a:gdLst/>
            <a:ahLst/>
            <a:cxnLst>
              <a:cxn ang="0">
                <a:pos x="101" y="0"/>
              </a:cxn>
              <a:cxn ang="0">
                <a:pos x="0" y="101"/>
              </a:cxn>
              <a:cxn ang="0">
                <a:pos x="101" y="202"/>
              </a:cxn>
              <a:cxn ang="0">
                <a:pos x="202" y="101"/>
              </a:cxn>
              <a:cxn ang="0">
                <a:pos x="101" y="0"/>
              </a:cxn>
              <a:cxn ang="0">
                <a:pos x="101" y="192"/>
              </a:cxn>
              <a:cxn ang="0">
                <a:pos x="10" y="101"/>
              </a:cxn>
              <a:cxn ang="0">
                <a:pos x="101" y="10"/>
              </a:cxn>
              <a:cxn ang="0">
                <a:pos x="192" y="101"/>
              </a:cxn>
              <a:cxn ang="0">
                <a:pos x="101" y="192"/>
              </a:cxn>
            </a:cxnLst>
            <a:rect l="0" t="0" r="r" b="b"/>
            <a:pathLst>
              <a:path w="202" h="202">
                <a:moveTo>
                  <a:pt x="101" y="0"/>
                </a:moveTo>
                <a:cubicBezTo>
                  <a:pt x="46" y="0"/>
                  <a:pt x="0" y="45"/>
                  <a:pt x="0" y="101"/>
                </a:cubicBezTo>
                <a:cubicBezTo>
                  <a:pt x="0" y="157"/>
                  <a:pt x="46" y="202"/>
                  <a:pt x="101" y="202"/>
                </a:cubicBezTo>
                <a:cubicBezTo>
                  <a:pt x="157" y="202"/>
                  <a:pt x="202" y="157"/>
                  <a:pt x="202" y="101"/>
                </a:cubicBezTo>
                <a:cubicBezTo>
                  <a:pt x="202" y="45"/>
                  <a:pt x="157" y="0"/>
                  <a:pt x="101" y="0"/>
                </a:cubicBezTo>
                <a:close/>
                <a:moveTo>
                  <a:pt x="101" y="192"/>
                </a:moveTo>
                <a:cubicBezTo>
                  <a:pt x="51" y="192"/>
                  <a:pt x="10" y="151"/>
                  <a:pt x="10" y="101"/>
                </a:cubicBezTo>
                <a:cubicBezTo>
                  <a:pt x="10" y="51"/>
                  <a:pt x="51" y="10"/>
                  <a:pt x="101" y="10"/>
                </a:cubicBezTo>
                <a:cubicBezTo>
                  <a:pt x="151" y="10"/>
                  <a:pt x="192" y="51"/>
                  <a:pt x="192" y="101"/>
                </a:cubicBezTo>
                <a:cubicBezTo>
                  <a:pt x="192" y="151"/>
                  <a:pt x="151" y="192"/>
                  <a:pt x="101" y="192"/>
                </a:cubicBezTo>
                <a:close/>
              </a:path>
            </a:pathLst>
          </a:custGeom>
          <a:solidFill>
            <a:srgbClr val="A2B932"/>
          </a:solidFill>
          <a:ln w="9525">
            <a:noFill/>
            <a:round/>
            <a:headEnd/>
            <a:tailEnd/>
          </a:ln>
        </p:spPr>
        <p:txBody>
          <a:bodyPr/>
          <a:lstStyle/>
          <a:p>
            <a:endParaRPr lang="zh-CN" altLang="en-US"/>
          </a:p>
        </p:txBody>
      </p:sp>
      <p:sp>
        <p:nvSpPr>
          <p:cNvPr id="47" name="Freeform 11"/>
          <p:cNvSpPr>
            <a:spLocks noEditPoints="1" noChangeArrowheads="1"/>
          </p:cNvSpPr>
          <p:nvPr/>
        </p:nvSpPr>
        <p:spPr bwMode="auto">
          <a:xfrm>
            <a:off x="6838638" y="1731292"/>
            <a:ext cx="1187183" cy="917286"/>
          </a:xfrm>
          <a:custGeom>
            <a:avLst/>
            <a:gdLst/>
            <a:ahLst/>
            <a:cxnLst>
              <a:cxn ang="0">
                <a:pos x="127" y="0"/>
              </a:cxn>
              <a:cxn ang="0">
                <a:pos x="0" y="127"/>
              </a:cxn>
              <a:cxn ang="0">
                <a:pos x="127" y="255"/>
              </a:cxn>
              <a:cxn ang="0">
                <a:pos x="255" y="127"/>
              </a:cxn>
              <a:cxn ang="0">
                <a:pos x="127" y="0"/>
              </a:cxn>
              <a:cxn ang="0">
                <a:pos x="127" y="242"/>
              </a:cxn>
              <a:cxn ang="0">
                <a:pos x="13" y="127"/>
              </a:cxn>
              <a:cxn ang="0">
                <a:pos x="127" y="13"/>
              </a:cxn>
              <a:cxn ang="0">
                <a:pos x="242" y="127"/>
              </a:cxn>
              <a:cxn ang="0">
                <a:pos x="127" y="242"/>
              </a:cxn>
            </a:cxnLst>
            <a:rect l="0" t="0" r="r" b="b"/>
            <a:pathLst>
              <a:path w="255" h="255">
                <a:moveTo>
                  <a:pt x="127" y="0"/>
                </a:moveTo>
                <a:cubicBezTo>
                  <a:pt x="57" y="0"/>
                  <a:pt x="0" y="57"/>
                  <a:pt x="0" y="127"/>
                </a:cubicBezTo>
                <a:cubicBezTo>
                  <a:pt x="0" y="198"/>
                  <a:pt x="57" y="255"/>
                  <a:pt x="127" y="255"/>
                </a:cubicBezTo>
                <a:cubicBezTo>
                  <a:pt x="198" y="255"/>
                  <a:pt x="255" y="198"/>
                  <a:pt x="255" y="127"/>
                </a:cubicBezTo>
                <a:cubicBezTo>
                  <a:pt x="255" y="57"/>
                  <a:pt x="198" y="0"/>
                  <a:pt x="127" y="0"/>
                </a:cubicBezTo>
                <a:close/>
                <a:moveTo>
                  <a:pt x="127" y="242"/>
                </a:moveTo>
                <a:cubicBezTo>
                  <a:pt x="64" y="242"/>
                  <a:pt x="13" y="191"/>
                  <a:pt x="13" y="127"/>
                </a:cubicBezTo>
                <a:cubicBezTo>
                  <a:pt x="13" y="64"/>
                  <a:pt x="64" y="13"/>
                  <a:pt x="127" y="13"/>
                </a:cubicBezTo>
                <a:cubicBezTo>
                  <a:pt x="191" y="13"/>
                  <a:pt x="242" y="64"/>
                  <a:pt x="242" y="127"/>
                </a:cubicBezTo>
                <a:cubicBezTo>
                  <a:pt x="242" y="191"/>
                  <a:pt x="191" y="242"/>
                  <a:pt x="127" y="242"/>
                </a:cubicBezTo>
                <a:close/>
              </a:path>
            </a:pathLst>
          </a:custGeom>
          <a:solidFill>
            <a:srgbClr val="F83003"/>
          </a:solidFill>
          <a:ln w="9525">
            <a:noFill/>
            <a:round/>
            <a:headEnd/>
            <a:tailEnd/>
          </a:ln>
        </p:spPr>
        <p:txBody>
          <a:bodyPr/>
          <a:lstStyle/>
          <a:p>
            <a:endParaRPr lang="zh-CN" altLang="en-US"/>
          </a:p>
        </p:txBody>
      </p:sp>
      <p:sp>
        <p:nvSpPr>
          <p:cNvPr id="48" name="Freeform 12"/>
          <p:cNvSpPr>
            <a:spLocks noEditPoints="1" noChangeArrowheads="1"/>
          </p:cNvSpPr>
          <p:nvPr/>
        </p:nvSpPr>
        <p:spPr bwMode="auto">
          <a:xfrm>
            <a:off x="9296259" y="1748092"/>
            <a:ext cx="1210506" cy="834144"/>
          </a:xfrm>
          <a:custGeom>
            <a:avLst/>
            <a:gdLst/>
            <a:ahLst/>
            <a:cxnLst>
              <a:cxn ang="0">
                <a:pos x="148" y="0"/>
              </a:cxn>
              <a:cxn ang="0">
                <a:pos x="0" y="147"/>
              </a:cxn>
              <a:cxn ang="0">
                <a:pos x="148" y="294"/>
              </a:cxn>
              <a:cxn ang="0">
                <a:pos x="295" y="147"/>
              </a:cxn>
              <a:cxn ang="0">
                <a:pos x="148" y="0"/>
              </a:cxn>
              <a:cxn ang="0">
                <a:pos x="148" y="280"/>
              </a:cxn>
              <a:cxn ang="0">
                <a:pos x="15" y="147"/>
              </a:cxn>
              <a:cxn ang="0">
                <a:pos x="148" y="14"/>
              </a:cxn>
              <a:cxn ang="0">
                <a:pos x="280" y="147"/>
              </a:cxn>
              <a:cxn ang="0">
                <a:pos x="148" y="280"/>
              </a:cxn>
            </a:cxnLst>
            <a:rect l="0" t="0" r="r" b="b"/>
            <a:pathLst>
              <a:path w="295" h="294">
                <a:moveTo>
                  <a:pt x="148" y="0"/>
                </a:moveTo>
                <a:cubicBezTo>
                  <a:pt x="66" y="0"/>
                  <a:pt x="0" y="66"/>
                  <a:pt x="0" y="147"/>
                </a:cubicBezTo>
                <a:cubicBezTo>
                  <a:pt x="0" y="228"/>
                  <a:pt x="66" y="294"/>
                  <a:pt x="148" y="294"/>
                </a:cubicBezTo>
                <a:cubicBezTo>
                  <a:pt x="229" y="294"/>
                  <a:pt x="295" y="228"/>
                  <a:pt x="295" y="147"/>
                </a:cubicBezTo>
                <a:cubicBezTo>
                  <a:pt x="295" y="66"/>
                  <a:pt x="229" y="0"/>
                  <a:pt x="148" y="0"/>
                </a:cubicBezTo>
                <a:close/>
                <a:moveTo>
                  <a:pt x="148" y="280"/>
                </a:moveTo>
                <a:cubicBezTo>
                  <a:pt x="74" y="280"/>
                  <a:pt x="15" y="220"/>
                  <a:pt x="15" y="147"/>
                </a:cubicBezTo>
                <a:cubicBezTo>
                  <a:pt x="15" y="74"/>
                  <a:pt x="74" y="14"/>
                  <a:pt x="148" y="14"/>
                </a:cubicBezTo>
                <a:cubicBezTo>
                  <a:pt x="221" y="14"/>
                  <a:pt x="280" y="74"/>
                  <a:pt x="280" y="147"/>
                </a:cubicBezTo>
                <a:cubicBezTo>
                  <a:pt x="280" y="220"/>
                  <a:pt x="221" y="280"/>
                  <a:pt x="148" y="280"/>
                </a:cubicBezTo>
                <a:close/>
              </a:path>
            </a:pathLst>
          </a:custGeom>
          <a:solidFill>
            <a:srgbClr val="EBAC07"/>
          </a:solidFill>
          <a:ln w="9525">
            <a:noFill/>
            <a:round/>
            <a:headEnd/>
            <a:tailEnd/>
          </a:ln>
        </p:spPr>
        <p:txBody>
          <a:bodyPr/>
          <a:lstStyle/>
          <a:p>
            <a:endParaRPr lang="zh-CN" altLang="en-US"/>
          </a:p>
        </p:txBody>
      </p:sp>
      <p:sp>
        <p:nvSpPr>
          <p:cNvPr id="49" name="Freeform 11"/>
          <p:cNvSpPr>
            <a:spLocks noEditPoints="1" noChangeArrowheads="1"/>
          </p:cNvSpPr>
          <p:nvPr/>
        </p:nvSpPr>
        <p:spPr bwMode="auto">
          <a:xfrm>
            <a:off x="9363953" y="2952648"/>
            <a:ext cx="1162362" cy="847313"/>
          </a:xfrm>
          <a:custGeom>
            <a:avLst/>
            <a:gdLst/>
            <a:ahLst/>
            <a:cxnLst>
              <a:cxn ang="0">
                <a:pos x="127" y="0"/>
              </a:cxn>
              <a:cxn ang="0">
                <a:pos x="0" y="127"/>
              </a:cxn>
              <a:cxn ang="0">
                <a:pos x="127" y="255"/>
              </a:cxn>
              <a:cxn ang="0">
                <a:pos x="255" y="127"/>
              </a:cxn>
              <a:cxn ang="0">
                <a:pos x="127" y="0"/>
              </a:cxn>
              <a:cxn ang="0">
                <a:pos x="127" y="242"/>
              </a:cxn>
              <a:cxn ang="0">
                <a:pos x="13" y="127"/>
              </a:cxn>
              <a:cxn ang="0">
                <a:pos x="127" y="13"/>
              </a:cxn>
              <a:cxn ang="0">
                <a:pos x="242" y="127"/>
              </a:cxn>
              <a:cxn ang="0">
                <a:pos x="127" y="242"/>
              </a:cxn>
            </a:cxnLst>
            <a:rect l="0" t="0" r="r" b="b"/>
            <a:pathLst>
              <a:path w="255" h="255">
                <a:moveTo>
                  <a:pt x="127" y="0"/>
                </a:moveTo>
                <a:cubicBezTo>
                  <a:pt x="57" y="0"/>
                  <a:pt x="0" y="57"/>
                  <a:pt x="0" y="127"/>
                </a:cubicBezTo>
                <a:cubicBezTo>
                  <a:pt x="0" y="198"/>
                  <a:pt x="57" y="255"/>
                  <a:pt x="127" y="255"/>
                </a:cubicBezTo>
                <a:cubicBezTo>
                  <a:pt x="198" y="255"/>
                  <a:pt x="255" y="198"/>
                  <a:pt x="255" y="127"/>
                </a:cubicBezTo>
                <a:cubicBezTo>
                  <a:pt x="255" y="57"/>
                  <a:pt x="198" y="0"/>
                  <a:pt x="127" y="0"/>
                </a:cubicBezTo>
                <a:close/>
                <a:moveTo>
                  <a:pt x="127" y="242"/>
                </a:moveTo>
                <a:cubicBezTo>
                  <a:pt x="64" y="242"/>
                  <a:pt x="13" y="191"/>
                  <a:pt x="13" y="127"/>
                </a:cubicBezTo>
                <a:cubicBezTo>
                  <a:pt x="13" y="64"/>
                  <a:pt x="64" y="13"/>
                  <a:pt x="127" y="13"/>
                </a:cubicBezTo>
                <a:cubicBezTo>
                  <a:pt x="191" y="13"/>
                  <a:pt x="242" y="64"/>
                  <a:pt x="242" y="127"/>
                </a:cubicBezTo>
                <a:cubicBezTo>
                  <a:pt x="242" y="191"/>
                  <a:pt x="191" y="242"/>
                  <a:pt x="127" y="242"/>
                </a:cubicBezTo>
                <a:close/>
              </a:path>
            </a:pathLst>
          </a:custGeom>
          <a:solidFill>
            <a:srgbClr val="F83003"/>
          </a:solidFill>
          <a:ln w="9525">
            <a:noFill/>
            <a:round/>
            <a:headEnd/>
            <a:tailEnd/>
          </a:ln>
        </p:spPr>
        <p:txBody>
          <a:bodyPr/>
          <a:lstStyle/>
          <a:p>
            <a:endParaRPr lang="zh-CN" altLang="en-US"/>
          </a:p>
        </p:txBody>
      </p:sp>
      <p:sp>
        <p:nvSpPr>
          <p:cNvPr id="50" name="Freeform 13"/>
          <p:cNvSpPr>
            <a:spLocks noEditPoints="1" noChangeArrowheads="1"/>
          </p:cNvSpPr>
          <p:nvPr/>
        </p:nvSpPr>
        <p:spPr bwMode="auto">
          <a:xfrm>
            <a:off x="9373564" y="4132143"/>
            <a:ext cx="1083506" cy="820976"/>
          </a:xfrm>
          <a:custGeom>
            <a:avLst/>
            <a:gdLst/>
            <a:ahLst/>
            <a:cxnLst>
              <a:cxn ang="0">
                <a:pos x="101" y="0"/>
              </a:cxn>
              <a:cxn ang="0">
                <a:pos x="0" y="101"/>
              </a:cxn>
              <a:cxn ang="0">
                <a:pos x="101" y="202"/>
              </a:cxn>
              <a:cxn ang="0">
                <a:pos x="202" y="101"/>
              </a:cxn>
              <a:cxn ang="0">
                <a:pos x="101" y="0"/>
              </a:cxn>
              <a:cxn ang="0">
                <a:pos x="101" y="192"/>
              </a:cxn>
              <a:cxn ang="0">
                <a:pos x="10" y="101"/>
              </a:cxn>
              <a:cxn ang="0">
                <a:pos x="101" y="10"/>
              </a:cxn>
              <a:cxn ang="0">
                <a:pos x="192" y="101"/>
              </a:cxn>
              <a:cxn ang="0">
                <a:pos x="101" y="192"/>
              </a:cxn>
            </a:cxnLst>
            <a:rect l="0" t="0" r="r" b="b"/>
            <a:pathLst>
              <a:path w="202" h="202">
                <a:moveTo>
                  <a:pt x="101" y="0"/>
                </a:moveTo>
                <a:cubicBezTo>
                  <a:pt x="46" y="0"/>
                  <a:pt x="0" y="45"/>
                  <a:pt x="0" y="101"/>
                </a:cubicBezTo>
                <a:cubicBezTo>
                  <a:pt x="0" y="157"/>
                  <a:pt x="46" y="202"/>
                  <a:pt x="101" y="202"/>
                </a:cubicBezTo>
                <a:cubicBezTo>
                  <a:pt x="157" y="202"/>
                  <a:pt x="202" y="157"/>
                  <a:pt x="202" y="101"/>
                </a:cubicBezTo>
                <a:cubicBezTo>
                  <a:pt x="202" y="45"/>
                  <a:pt x="157" y="0"/>
                  <a:pt x="101" y="0"/>
                </a:cubicBezTo>
                <a:close/>
                <a:moveTo>
                  <a:pt x="101" y="192"/>
                </a:moveTo>
                <a:cubicBezTo>
                  <a:pt x="51" y="192"/>
                  <a:pt x="10" y="151"/>
                  <a:pt x="10" y="101"/>
                </a:cubicBezTo>
                <a:cubicBezTo>
                  <a:pt x="10" y="51"/>
                  <a:pt x="51" y="10"/>
                  <a:pt x="101" y="10"/>
                </a:cubicBezTo>
                <a:cubicBezTo>
                  <a:pt x="151" y="10"/>
                  <a:pt x="192" y="51"/>
                  <a:pt x="192" y="101"/>
                </a:cubicBezTo>
                <a:cubicBezTo>
                  <a:pt x="192" y="151"/>
                  <a:pt x="151" y="192"/>
                  <a:pt x="101" y="192"/>
                </a:cubicBezTo>
                <a:close/>
              </a:path>
            </a:pathLst>
          </a:custGeom>
          <a:solidFill>
            <a:srgbClr val="A2B932"/>
          </a:solidFill>
          <a:ln w="9525">
            <a:noFill/>
            <a:round/>
            <a:headEnd/>
            <a:tailEnd/>
          </a:ln>
        </p:spPr>
        <p:txBody>
          <a:bodyPr/>
          <a:lstStyle/>
          <a:p>
            <a:endParaRPr lang="zh-CN" altLang="en-US"/>
          </a:p>
        </p:txBody>
      </p:sp>
      <p:sp>
        <p:nvSpPr>
          <p:cNvPr id="52" name="Freeform 12"/>
          <p:cNvSpPr>
            <a:spLocks noEditPoints="1" noChangeArrowheads="1"/>
          </p:cNvSpPr>
          <p:nvPr/>
        </p:nvSpPr>
        <p:spPr bwMode="auto">
          <a:xfrm>
            <a:off x="4365349" y="4125559"/>
            <a:ext cx="1210506" cy="834144"/>
          </a:xfrm>
          <a:custGeom>
            <a:avLst/>
            <a:gdLst/>
            <a:ahLst/>
            <a:cxnLst>
              <a:cxn ang="0">
                <a:pos x="148" y="0"/>
              </a:cxn>
              <a:cxn ang="0">
                <a:pos x="0" y="147"/>
              </a:cxn>
              <a:cxn ang="0">
                <a:pos x="148" y="294"/>
              </a:cxn>
              <a:cxn ang="0">
                <a:pos x="295" y="147"/>
              </a:cxn>
              <a:cxn ang="0">
                <a:pos x="148" y="0"/>
              </a:cxn>
              <a:cxn ang="0">
                <a:pos x="148" y="280"/>
              </a:cxn>
              <a:cxn ang="0">
                <a:pos x="15" y="147"/>
              </a:cxn>
              <a:cxn ang="0">
                <a:pos x="148" y="14"/>
              </a:cxn>
              <a:cxn ang="0">
                <a:pos x="280" y="147"/>
              </a:cxn>
              <a:cxn ang="0">
                <a:pos x="148" y="280"/>
              </a:cxn>
            </a:cxnLst>
            <a:rect l="0" t="0" r="r" b="b"/>
            <a:pathLst>
              <a:path w="295" h="294">
                <a:moveTo>
                  <a:pt x="148" y="0"/>
                </a:moveTo>
                <a:cubicBezTo>
                  <a:pt x="66" y="0"/>
                  <a:pt x="0" y="66"/>
                  <a:pt x="0" y="147"/>
                </a:cubicBezTo>
                <a:cubicBezTo>
                  <a:pt x="0" y="228"/>
                  <a:pt x="66" y="294"/>
                  <a:pt x="148" y="294"/>
                </a:cubicBezTo>
                <a:cubicBezTo>
                  <a:pt x="229" y="294"/>
                  <a:pt x="295" y="228"/>
                  <a:pt x="295" y="147"/>
                </a:cubicBezTo>
                <a:cubicBezTo>
                  <a:pt x="295" y="66"/>
                  <a:pt x="229" y="0"/>
                  <a:pt x="148" y="0"/>
                </a:cubicBezTo>
                <a:close/>
                <a:moveTo>
                  <a:pt x="148" y="280"/>
                </a:moveTo>
                <a:cubicBezTo>
                  <a:pt x="74" y="280"/>
                  <a:pt x="15" y="220"/>
                  <a:pt x="15" y="147"/>
                </a:cubicBezTo>
                <a:cubicBezTo>
                  <a:pt x="15" y="74"/>
                  <a:pt x="74" y="14"/>
                  <a:pt x="148" y="14"/>
                </a:cubicBezTo>
                <a:cubicBezTo>
                  <a:pt x="221" y="14"/>
                  <a:pt x="280" y="74"/>
                  <a:pt x="280" y="147"/>
                </a:cubicBezTo>
                <a:cubicBezTo>
                  <a:pt x="280" y="220"/>
                  <a:pt x="221" y="280"/>
                  <a:pt x="148" y="280"/>
                </a:cubicBezTo>
                <a:close/>
              </a:path>
            </a:pathLst>
          </a:custGeom>
          <a:solidFill>
            <a:srgbClr val="EBAC07"/>
          </a:solidFill>
          <a:ln w="9525">
            <a:noFill/>
            <a:round/>
            <a:headEnd/>
            <a:tailEnd/>
          </a:ln>
        </p:spPr>
        <p:txBody>
          <a:bodyPr/>
          <a:lstStyle/>
          <a:p>
            <a:endParaRPr lang="zh-CN" altLang="en-US"/>
          </a:p>
        </p:txBody>
      </p:sp>
      <p:sp>
        <p:nvSpPr>
          <p:cNvPr id="5" name="TextBox 4"/>
          <p:cNvSpPr txBox="1"/>
          <p:nvPr/>
        </p:nvSpPr>
        <p:spPr>
          <a:xfrm>
            <a:off x="4562064" y="1870612"/>
            <a:ext cx="906017" cy="523220"/>
          </a:xfrm>
          <a:prstGeom prst="rect">
            <a:avLst/>
          </a:prstGeom>
          <a:noFill/>
        </p:spPr>
        <p:txBody>
          <a:bodyPr wrap="none" rtlCol="0">
            <a:spAutoFit/>
          </a:bodyPr>
          <a:lstStyle/>
          <a:p>
            <a:r>
              <a:rPr lang="zh-CN" altLang="en-US" sz="2800" b="1" dirty="0" smtClean="0">
                <a:solidFill>
                  <a:schemeClr val="bg1"/>
                </a:solidFill>
              </a:rPr>
              <a:t>前进</a:t>
            </a:r>
            <a:endParaRPr lang="zh-CN" altLang="en-US" sz="2800" b="1" dirty="0">
              <a:solidFill>
                <a:schemeClr val="bg1"/>
              </a:solidFill>
            </a:endParaRPr>
          </a:p>
        </p:txBody>
      </p:sp>
      <p:sp>
        <p:nvSpPr>
          <p:cNvPr id="6" name="TextBox 5"/>
          <p:cNvSpPr txBox="1"/>
          <p:nvPr/>
        </p:nvSpPr>
        <p:spPr>
          <a:xfrm>
            <a:off x="6808822" y="1979941"/>
            <a:ext cx="1217000" cy="400110"/>
          </a:xfrm>
          <a:prstGeom prst="rect">
            <a:avLst/>
          </a:prstGeom>
          <a:noFill/>
        </p:spPr>
        <p:txBody>
          <a:bodyPr wrap="none" rtlCol="0">
            <a:spAutoFit/>
          </a:bodyPr>
          <a:lstStyle/>
          <a:p>
            <a:r>
              <a:rPr lang="zh-CN" altLang="en-US" sz="2000" b="1" dirty="0" smtClean="0">
                <a:solidFill>
                  <a:schemeClr val="bg1"/>
                </a:solidFill>
              </a:rPr>
              <a:t>正在右转</a:t>
            </a:r>
            <a:endParaRPr lang="zh-CN" altLang="en-US" sz="2000" b="1" dirty="0">
              <a:solidFill>
                <a:schemeClr val="bg1"/>
              </a:solidFill>
            </a:endParaRPr>
          </a:p>
        </p:txBody>
      </p:sp>
      <p:sp>
        <p:nvSpPr>
          <p:cNvPr id="7" name="TextBox 6"/>
          <p:cNvSpPr txBox="1"/>
          <p:nvPr/>
        </p:nvSpPr>
        <p:spPr>
          <a:xfrm>
            <a:off x="9269282" y="1947088"/>
            <a:ext cx="1210588" cy="400110"/>
          </a:xfrm>
          <a:prstGeom prst="rect">
            <a:avLst/>
          </a:prstGeom>
          <a:noFill/>
        </p:spPr>
        <p:txBody>
          <a:bodyPr wrap="none" rtlCol="0">
            <a:spAutoFit/>
          </a:bodyPr>
          <a:lstStyle/>
          <a:p>
            <a:r>
              <a:rPr lang="zh-CN" altLang="en-US" sz="2000" b="1" dirty="0" smtClean="0">
                <a:solidFill>
                  <a:schemeClr val="bg1"/>
                </a:solidFill>
              </a:rPr>
              <a:t>右转完成</a:t>
            </a:r>
            <a:endParaRPr lang="zh-CN" altLang="en-US" sz="2000" b="1" dirty="0">
              <a:solidFill>
                <a:schemeClr val="bg1"/>
              </a:solidFill>
            </a:endParaRPr>
          </a:p>
        </p:txBody>
      </p:sp>
      <p:sp>
        <p:nvSpPr>
          <p:cNvPr id="8" name="TextBox 7"/>
          <p:cNvSpPr txBox="1"/>
          <p:nvPr/>
        </p:nvSpPr>
        <p:spPr>
          <a:xfrm>
            <a:off x="9330201" y="3176249"/>
            <a:ext cx="1210588" cy="400110"/>
          </a:xfrm>
          <a:prstGeom prst="rect">
            <a:avLst/>
          </a:prstGeom>
          <a:noFill/>
        </p:spPr>
        <p:txBody>
          <a:bodyPr wrap="none" rtlCol="0">
            <a:spAutoFit/>
          </a:bodyPr>
          <a:lstStyle/>
          <a:p>
            <a:r>
              <a:rPr lang="zh-CN" altLang="en-US" sz="2000" b="1" dirty="0" smtClean="0">
                <a:solidFill>
                  <a:schemeClr val="bg1"/>
                </a:solidFill>
              </a:rPr>
              <a:t>正在左转</a:t>
            </a:r>
            <a:endParaRPr lang="zh-CN" altLang="en-US" sz="2000" b="1" dirty="0">
              <a:solidFill>
                <a:schemeClr val="bg1"/>
              </a:solidFill>
            </a:endParaRPr>
          </a:p>
        </p:txBody>
      </p:sp>
      <p:sp>
        <p:nvSpPr>
          <p:cNvPr id="9" name="TextBox 8"/>
          <p:cNvSpPr txBox="1"/>
          <p:nvPr/>
        </p:nvSpPr>
        <p:spPr>
          <a:xfrm>
            <a:off x="9353836" y="4343404"/>
            <a:ext cx="1210588" cy="400110"/>
          </a:xfrm>
          <a:prstGeom prst="rect">
            <a:avLst/>
          </a:prstGeom>
          <a:noFill/>
        </p:spPr>
        <p:txBody>
          <a:bodyPr wrap="none" rtlCol="0">
            <a:spAutoFit/>
          </a:bodyPr>
          <a:lstStyle/>
          <a:p>
            <a:r>
              <a:rPr lang="zh-CN" altLang="en-US" sz="2000" dirty="0" smtClean="0">
                <a:solidFill>
                  <a:schemeClr val="bg1"/>
                </a:solidFill>
              </a:rPr>
              <a:t>左转完成</a:t>
            </a:r>
            <a:endParaRPr lang="zh-CN" altLang="en-US" sz="2000" dirty="0">
              <a:solidFill>
                <a:schemeClr val="bg1"/>
              </a:solidFill>
            </a:endParaRPr>
          </a:p>
        </p:txBody>
      </p:sp>
      <p:sp>
        <p:nvSpPr>
          <p:cNvPr id="11" name="TextBox 10"/>
          <p:cNvSpPr txBox="1"/>
          <p:nvPr/>
        </p:nvSpPr>
        <p:spPr>
          <a:xfrm>
            <a:off x="4354384" y="4353343"/>
            <a:ext cx="1382110" cy="400110"/>
          </a:xfrm>
          <a:prstGeom prst="rect">
            <a:avLst/>
          </a:prstGeom>
          <a:noFill/>
        </p:spPr>
        <p:txBody>
          <a:bodyPr wrap="none" rtlCol="0">
            <a:spAutoFit/>
          </a:bodyPr>
          <a:lstStyle/>
          <a:p>
            <a:r>
              <a:rPr lang="zh-CN" altLang="en-US" sz="2000" b="1" dirty="0" smtClean="0">
                <a:solidFill>
                  <a:schemeClr val="bg1"/>
                </a:solidFill>
              </a:rPr>
              <a:t>旋转</a:t>
            </a:r>
            <a:r>
              <a:rPr lang="en-US" altLang="zh-CN" sz="2000" b="1" dirty="0" smtClean="0">
                <a:solidFill>
                  <a:schemeClr val="bg1"/>
                </a:solidFill>
              </a:rPr>
              <a:t>180°</a:t>
            </a:r>
            <a:endParaRPr lang="zh-CN" altLang="en-US" sz="2000" b="1" dirty="0">
              <a:solidFill>
                <a:schemeClr val="bg1"/>
              </a:solidFill>
            </a:endParaRPr>
          </a:p>
        </p:txBody>
      </p:sp>
      <p:sp>
        <p:nvSpPr>
          <p:cNvPr id="62" name="Freeform 7"/>
          <p:cNvSpPr>
            <a:spLocks noChangeArrowheads="1"/>
          </p:cNvSpPr>
          <p:nvPr/>
        </p:nvSpPr>
        <p:spPr bwMode="auto">
          <a:xfrm>
            <a:off x="5591819" y="1967732"/>
            <a:ext cx="1121074" cy="441325"/>
          </a:xfrm>
          <a:custGeom>
            <a:avLst/>
            <a:gdLst/>
            <a:ahLst/>
            <a:cxnLst>
              <a:cxn ang="0">
                <a:pos x="218" y="47"/>
              </a:cxn>
              <a:cxn ang="0">
                <a:pos x="168" y="21"/>
              </a:cxn>
              <a:cxn ang="0">
                <a:pos x="162" y="25"/>
              </a:cxn>
              <a:cxn ang="0">
                <a:pos x="162" y="34"/>
              </a:cxn>
              <a:cxn ang="0">
                <a:pos x="133" y="34"/>
              </a:cxn>
              <a:cxn ang="0">
                <a:pos x="126" y="0"/>
              </a:cxn>
              <a:cxn ang="0">
                <a:pos x="0" y="44"/>
              </a:cxn>
              <a:cxn ang="0">
                <a:pos x="121" y="100"/>
              </a:cxn>
              <a:cxn ang="0">
                <a:pos x="131" y="64"/>
              </a:cxn>
              <a:cxn ang="0">
                <a:pos x="161" y="65"/>
              </a:cxn>
              <a:cxn ang="0">
                <a:pos x="161" y="74"/>
              </a:cxn>
              <a:cxn ang="0">
                <a:pos x="167" y="78"/>
              </a:cxn>
              <a:cxn ang="0">
                <a:pos x="218" y="54"/>
              </a:cxn>
              <a:cxn ang="0">
                <a:pos x="218" y="47"/>
              </a:cxn>
            </a:cxnLst>
            <a:rect l="0" t="0" r="r" b="b"/>
            <a:pathLst>
              <a:path w="222" h="100">
                <a:moveTo>
                  <a:pt x="218" y="47"/>
                </a:moveTo>
                <a:cubicBezTo>
                  <a:pt x="168" y="21"/>
                  <a:pt x="168" y="21"/>
                  <a:pt x="168" y="21"/>
                </a:cubicBezTo>
                <a:cubicBezTo>
                  <a:pt x="165" y="20"/>
                  <a:pt x="162" y="21"/>
                  <a:pt x="162" y="25"/>
                </a:cubicBezTo>
                <a:cubicBezTo>
                  <a:pt x="162" y="34"/>
                  <a:pt x="162" y="34"/>
                  <a:pt x="162" y="34"/>
                </a:cubicBezTo>
                <a:cubicBezTo>
                  <a:pt x="133" y="34"/>
                  <a:pt x="133" y="34"/>
                  <a:pt x="133" y="34"/>
                </a:cubicBezTo>
                <a:cubicBezTo>
                  <a:pt x="132" y="22"/>
                  <a:pt x="129" y="11"/>
                  <a:pt x="126" y="0"/>
                </a:cubicBezTo>
                <a:cubicBezTo>
                  <a:pt x="0" y="44"/>
                  <a:pt x="0" y="44"/>
                  <a:pt x="0" y="44"/>
                </a:cubicBezTo>
                <a:cubicBezTo>
                  <a:pt x="121" y="100"/>
                  <a:pt x="121" y="100"/>
                  <a:pt x="121" y="100"/>
                </a:cubicBezTo>
                <a:cubicBezTo>
                  <a:pt x="126" y="89"/>
                  <a:pt x="129" y="77"/>
                  <a:pt x="131" y="64"/>
                </a:cubicBezTo>
                <a:cubicBezTo>
                  <a:pt x="161" y="65"/>
                  <a:pt x="161" y="65"/>
                  <a:pt x="161" y="65"/>
                </a:cubicBezTo>
                <a:cubicBezTo>
                  <a:pt x="161" y="74"/>
                  <a:pt x="161" y="74"/>
                  <a:pt x="161" y="74"/>
                </a:cubicBezTo>
                <a:cubicBezTo>
                  <a:pt x="161" y="78"/>
                  <a:pt x="163" y="80"/>
                  <a:pt x="167" y="78"/>
                </a:cubicBezTo>
                <a:cubicBezTo>
                  <a:pt x="218" y="54"/>
                  <a:pt x="218" y="54"/>
                  <a:pt x="218" y="54"/>
                </a:cubicBezTo>
                <a:cubicBezTo>
                  <a:pt x="222" y="52"/>
                  <a:pt x="222" y="49"/>
                  <a:pt x="218" y="47"/>
                </a:cubicBezTo>
                <a:close/>
              </a:path>
            </a:pathLst>
          </a:custGeom>
          <a:solidFill>
            <a:srgbClr val="A2B932"/>
          </a:solidFill>
          <a:ln w="9525">
            <a:noFill/>
            <a:round/>
            <a:headEnd/>
            <a:tailEnd/>
          </a:ln>
        </p:spPr>
        <p:txBody>
          <a:bodyPr/>
          <a:lstStyle/>
          <a:p>
            <a:endParaRPr lang="zh-CN" altLang="en-US"/>
          </a:p>
        </p:txBody>
      </p:sp>
      <p:sp>
        <p:nvSpPr>
          <p:cNvPr id="63" name="Freeform 7"/>
          <p:cNvSpPr>
            <a:spLocks noChangeArrowheads="1"/>
          </p:cNvSpPr>
          <p:nvPr/>
        </p:nvSpPr>
        <p:spPr bwMode="auto">
          <a:xfrm>
            <a:off x="8101860" y="2054412"/>
            <a:ext cx="1121074" cy="441325"/>
          </a:xfrm>
          <a:custGeom>
            <a:avLst/>
            <a:gdLst/>
            <a:ahLst/>
            <a:cxnLst>
              <a:cxn ang="0">
                <a:pos x="218" y="47"/>
              </a:cxn>
              <a:cxn ang="0">
                <a:pos x="168" y="21"/>
              </a:cxn>
              <a:cxn ang="0">
                <a:pos x="162" y="25"/>
              </a:cxn>
              <a:cxn ang="0">
                <a:pos x="162" y="34"/>
              </a:cxn>
              <a:cxn ang="0">
                <a:pos x="133" y="34"/>
              </a:cxn>
              <a:cxn ang="0">
                <a:pos x="126" y="0"/>
              </a:cxn>
              <a:cxn ang="0">
                <a:pos x="0" y="44"/>
              </a:cxn>
              <a:cxn ang="0">
                <a:pos x="121" y="100"/>
              </a:cxn>
              <a:cxn ang="0">
                <a:pos x="131" y="64"/>
              </a:cxn>
              <a:cxn ang="0">
                <a:pos x="161" y="65"/>
              </a:cxn>
              <a:cxn ang="0">
                <a:pos x="161" y="74"/>
              </a:cxn>
              <a:cxn ang="0">
                <a:pos x="167" y="78"/>
              </a:cxn>
              <a:cxn ang="0">
                <a:pos x="218" y="54"/>
              </a:cxn>
              <a:cxn ang="0">
                <a:pos x="218" y="47"/>
              </a:cxn>
            </a:cxnLst>
            <a:rect l="0" t="0" r="r" b="b"/>
            <a:pathLst>
              <a:path w="222" h="100">
                <a:moveTo>
                  <a:pt x="218" y="47"/>
                </a:moveTo>
                <a:cubicBezTo>
                  <a:pt x="168" y="21"/>
                  <a:pt x="168" y="21"/>
                  <a:pt x="168" y="21"/>
                </a:cubicBezTo>
                <a:cubicBezTo>
                  <a:pt x="165" y="20"/>
                  <a:pt x="162" y="21"/>
                  <a:pt x="162" y="25"/>
                </a:cubicBezTo>
                <a:cubicBezTo>
                  <a:pt x="162" y="34"/>
                  <a:pt x="162" y="34"/>
                  <a:pt x="162" y="34"/>
                </a:cubicBezTo>
                <a:cubicBezTo>
                  <a:pt x="133" y="34"/>
                  <a:pt x="133" y="34"/>
                  <a:pt x="133" y="34"/>
                </a:cubicBezTo>
                <a:cubicBezTo>
                  <a:pt x="132" y="22"/>
                  <a:pt x="129" y="11"/>
                  <a:pt x="126" y="0"/>
                </a:cubicBezTo>
                <a:cubicBezTo>
                  <a:pt x="0" y="44"/>
                  <a:pt x="0" y="44"/>
                  <a:pt x="0" y="44"/>
                </a:cubicBezTo>
                <a:cubicBezTo>
                  <a:pt x="121" y="100"/>
                  <a:pt x="121" y="100"/>
                  <a:pt x="121" y="100"/>
                </a:cubicBezTo>
                <a:cubicBezTo>
                  <a:pt x="126" y="89"/>
                  <a:pt x="129" y="77"/>
                  <a:pt x="131" y="64"/>
                </a:cubicBezTo>
                <a:cubicBezTo>
                  <a:pt x="161" y="65"/>
                  <a:pt x="161" y="65"/>
                  <a:pt x="161" y="65"/>
                </a:cubicBezTo>
                <a:cubicBezTo>
                  <a:pt x="161" y="74"/>
                  <a:pt x="161" y="74"/>
                  <a:pt x="161" y="74"/>
                </a:cubicBezTo>
                <a:cubicBezTo>
                  <a:pt x="161" y="78"/>
                  <a:pt x="163" y="80"/>
                  <a:pt x="167" y="78"/>
                </a:cubicBezTo>
                <a:cubicBezTo>
                  <a:pt x="218" y="54"/>
                  <a:pt x="218" y="54"/>
                  <a:pt x="218" y="54"/>
                </a:cubicBezTo>
                <a:cubicBezTo>
                  <a:pt x="222" y="52"/>
                  <a:pt x="222" y="49"/>
                  <a:pt x="218" y="47"/>
                </a:cubicBezTo>
                <a:close/>
              </a:path>
            </a:pathLst>
          </a:custGeom>
          <a:solidFill>
            <a:srgbClr val="A2B932"/>
          </a:solidFill>
          <a:ln w="9525">
            <a:noFill/>
            <a:round/>
            <a:headEnd/>
            <a:tailEnd/>
          </a:ln>
        </p:spPr>
        <p:txBody>
          <a:bodyPr/>
          <a:lstStyle/>
          <a:p>
            <a:endParaRPr lang="zh-CN" altLang="en-US"/>
          </a:p>
        </p:txBody>
      </p:sp>
      <p:sp>
        <p:nvSpPr>
          <p:cNvPr id="64" name="Freeform 7"/>
          <p:cNvSpPr>
            <a:spLocks noChangeArrowheads="1"/>
          </p:cNvSpPr>
          <p:nvPr/>
        </p:nvSpPr>
        <p:spPr bwMode="auto">
          <a:xfrm rot="5400000">
            <a:off x="9736717" y="2634333"/>
            <a:ext cx="329589" cy="247040"/>
          </a:xfrm>
          <a:custGeom>
            <a:avLst/>
            <a:gdLst/>
            <a:ahLst/>
            <a:cxnLst>
              <a:cxn ang="0">
                <a:pos x="218" y="47"/>
              </a:cxn>
              <a:cxn ang="0">
                <a:pos x="168" y="21"/>
              </a:cxn>
              <a:cxn ang="0">
                <a:pos x="162" y="25"/>
              </a:cxn>
              <a:cxn ang="0">
                <a:pos x="162" y="34"/>
              </a:cxn>
              <a:cxn ang="0">
                <a:pos x="133" y="34"/>
              </a:cxn>
              <a:cxn ang="0">
                <a:pos x="126" y="0"/>
              </a:cxn>
              <a:cxn ang="0">
                <a:pos x="0" y="44"/>
              </a:cxn>
              <a:cxn ang="0">
                <a:pos x="121" y="100"/>
              </a:cxn>
              <a:cxn ang="0">
                <a:pos x="131" y="64"/>
              </a:cxn>
              <a:cxn ang="0">
                <a:pos x="161" y="65"/>
              </a:cxn>
              <a:cxn ang="0">
                <a:pos x="161" y="74"/>
              </a:cxn>
              <a:cxn ang="0">
                <a:pos x="167" y="78"/>
              </a:cxn>
              <a:cxn ang="0">
                <a:pos x="218" y="54"/>
              </a:cxn>
              <a:cxn ang="0">
                <a:pos x="218" y="47"/>
              </a:cxn>
            </a:cxnLst>
            <a:rect l="0" t="0" r="r" b="b"/>
            <a:pathLst>
              <a:path w="222" h="100">
                <a:moveTo>
                  <a:pt x="218" y="47"/>
                </a:moveTo>
                <a:cubicBezTo>
                  <a:pt x="168" y="21"/>
                  <a:pt x="168" y="21"/>
                  <a:pt x="168" y="21"/>
                </a:cubicBezTo>
                <a:cubicBezTo>
                  <a:pt x="165" y="20"/>
                  <a:pt x="162" y="21"/>
                  <a:pt x="162" y="25"/>
                </a:cubicBezTo>
                <a:cubicBezTo>
                  <a:pt x="162" y="34"/>
                  <a:pt x="162" y="34"/>
                  <a:pt x="162" y="34"/>
                </a:cubicBezTo>
                <a:cubicBezTo>
                  <a:pt x="133" y="34"/>
                  <a:pt x="133" y="34"/>
                  <a:pt x="133" y="34"/>
                </a:cubicBezTo>
                <a:cubicBezTo>
                  <a:pt x="132" y="22"/>
                  <a:pt x="129" y="11"/>
                  <a:pt x="126" y="0"/>
                </a:cubicBezTo>
                <a:cubicBezTo>
                  <a:pt x="0" y="44"/>
                  <a:pt x="0" y="44"/>
                  <a:pt x="0" y="44"/>
                </a:cubicBezTo>
                <a:cubicBezTo>
                  <a:pt x="121" y="100"/>
                  <a:pt x="121" y="100"/>
                  <a:pt x="121" y="100"/>
                </a:cubicBezTo>
                <a:cubicBezTo>
                  <a:pt x="126" y="89"/>
                  <a:pt x="129" y="77"/>
                  <a:pt x="131" y="64"/>
                </a:cubicBezTo>
                <a:cubicBezTo>
                  <a:pt x="161" y="65"/>
                  <a:pt x="161" y="65"/>
                  <a:pt x="161" y="65"/>
                </a:cubicBezTo>
                <a:cubicBezTo>
                  <a:pt x="161" y="74"/>
                  <a:pt x="161" y="74"/>
                  <a:pt x="161" y="74"/>
                </a:cubicBezTo>
                <a:cubicBezTo>
                  <a:pt x="161" y="78"/>
                  <a:pt x="163" y="80"/>
                  <a:pt x="167" y="78"/>
                </a:cubicBezTo>
                <a:cubicBezTo>
                  <a:pt x="218" y="54"/>
                  <a:pt x="218" y="54"/>
                  <a:pt x="218" y="54"/>
                </a:cubicBezTo>
                <a:cubicBezTo>
                  <a:pt x="222" y="52"/>
                  <a:pt x="222" y="49"/>
                  <a:pt x="218" y="47"/>
                </a:cubicBezTo>
                <a:close/>
              </a:path>
            </a:pathLst>
          </a:custGeom>
          <a:solidFill>
            <a:srgbClr val="A2B932"/>
          </a:solidFill>
          <a:ln w="9525">
            <a:noFill/>
            <a:round/>
            <a:headEnd/>
            <a:tailEnd/>
          </a:ln>
        </p:spPr>
        <p:txBody>
          <a:bodyPr/>
          <a:lstStyle/>
          <a:p>
            <a:endParaRPr lang="zh-CN" altLang="en-US"/>
          </a:p>
        </p:txBody>
      </p:sp>
      <p:sp>
        <p:nvSpPr>
          <p:cNvPr id="65" name="Freeform 7"/>
          <p:cNvSpPr>
            <a:spLocks noChangeArrowheads="1"/>
          </p:cNvSpPr>
          <p:nvPr/>
        </p:nvSpPr>
        <p:spPr bwMode="auto">
          <a:xfrm rot="5400000">
            <a:off x="9762045" y="3837245"/>
            <a:ext cx="329589" cy="247040"/>
          </a:xfrm>
          <a:custGeom>
            <a:avLst/>
            <a:gdLst/>
            <a:ahLst/>
            <a:cxnLst>
              <a:cxn ang="0">
                <a:pos x="218" y="47"/>
              </a:cxn>
              <a:cxn ang="0">
                <a:pos x="168" y="21"/>
              </a:cxn>
              <a:cxn ang="0">
                <a:pos x="162" y="25"/>
              </a:cxn>
              <a:cxn ang="0">
                <a:pos x="162" y="34"/>
              </a:cxn>
              <a:cxn ang="0">
                <a:pos x="133" y="34"/>
              </a:cxn>
              <a:cxn ang="0">
                <a:pos x="126" y="0"/>
              </a:cxn>
              <a:cxn ang="0">
                <a:pos x="0" y="44"/>
              </a:cxn>
              <a:cxn ang="0">
                <a:pos x="121" y="100"/>
              </a:cxn>
              <a:cxn ang="0">
                <a:pos x="131" y="64"/>
              </a:cxn>
              <a:cxn ang="0">
                <a:pos x="161" y="65"/>
              </a:cxn>
              <a:cxn ang="0">
                <a:pos x="161" y="74"/>
              </a:cxn>
              <a:cxn ang="0">
                <a:pos x="167" y="78"/>
              </a:cxn>
              <a:cxn ang="0">
                <a:pos x="218" y="54"/>
              </a:cxn>
              <a:cxn ang="0">
                <a:pos x="218" y="47"/>
              </a:cxn>
            </a:cxnLst>
            <a:rect l="0" t="0" r="r" b="b"/>
            <a:pathLst>
              <a:path w="222" h="100">
                <a:moveTo>
                  <a:pt x="218" y="47"/>
                </a:moveTo>
                <a:cubicBezTo>
                  <a:pt x="168" y="21"/>
                  <a:pt x="168" y="21"/>
                  <a:pt x="168" y="21"/>
                </a:cubicBezTo>
                <a:cubicBezTo>
                  <a:pt x="165" y="20"/>
                  <a:pt x="162" y="21"/>
                  <a:pt x="162" y="25"/>
                </a:cubicBezTo>
                <a:cubicBezTo>
                  <a:pt x="162" y="34"/>
                  <a:pt x="162" y="34"/>
                  <a:pt x="162" y="34"/>
                </a:cubicBezTo>
                <a:cubicBezTo>
                  <a:pt x="133" y="34"/>
                  <a:pt x="133" y="34"/>
                  <a:pt x="133" y="34"/>
                </a:cubicBezTo>
                <a:cubicBezTo>
                  <a:pt x="132" y="22"/>
                  <a:pt x="129" y="11"/>
                  <a:pt x="126" y="0"/>
                </a:cubicBezTo>
                <a:cubicBezTo>
                  <a:pt x="0" y="44"/>
                  <a:pt x="0" y="44"/>
                  <a:pt x="0" y="44"/>
                </a:cubicBezTo>
                <a:cubicBezTo>
                  <a:pt x="121" y="100"/>
                  <a:pt x="121" y="100"/>
                  <a:pt x="121" y="100"/>
                </a:cubicBezTo>
                <a:cubicBezTo>
                  <a:pt x="126" y="89"/>
                  <a:pt x="129" y="77"/>
                  <a:pt x="131" y="64"/>
                </a:cubicBezTo>
                <a:cubicBezTo>
                  <a:pt x="161" y="65"/>
                  <a:pt x="161" y="65"/>
                  <a:pt x="161" y="65"/>
                </a:cubicBezTo>
                <a:cubicBezTo>
                  <a:pt x="161" y="74"/>
                  <a:pt x="161" y="74"/>
                  <a:pt x="161" y="74"/>
                </a:cubicBezTo>
                <a:cubicBezTo>
                  <a:pt x="161" y="78"/>
                  <a:pt x="163" y="80"/>
                  <a:pt x="167" y="78"/>
                </a:cubicBezTo>
                <a:cubicBezTo>
                  <a:pt x="218" y="54"/>
                  <a:pt x="218" y="54"/>
                  <a:pt x="218" y="54"/>
                </a:cubicBezTo>
                <a:cubicBezTo>
                  <a:pt x="222" y="52"/>
                  <a:pt x="222" y="49"/>
                  <a:pt x="218" y="47"/>
                </a:cubicBezTo>
                <a:close/>
              </a:path>
            </a:pathLst>
          </a:custGeom>
          <a:solidFill>
            <a:srgbClr val="A2B932"/>
          </a:solidFill>
          <a:ln w="9525">
            <a:noFill/>
            <a:round/>
            <a:headEnd/>
            <a:tailEnd/>
          </a:ln>
        </p:spPr>
        <p:txBody>
          <a:bodyPr/>
          <a:lstStyle/>
          <a:p>
            <a:endParaRPr lang="zh-CN" altLang="en-US"/>
          </a:p>
        </p:txBody>
      </p:sp>
      <p:sp>
        <p:nvSpPr>
          <p:cNvPr id="67" name="Freeform 7"/>
          <p:cNvSpPr>
            <a:spLocks noChangeArrowheads="1"/>
          </p:cNvSpPr>
          <p:nvPr/>
        </p:nvSpPr>
        <p:spPr bwMode="auto">
          <a:xfrm rot="10800000">
            <a:off x="5711748" y="4312128"/>
            <a:ext cx="3631115" cy="441325"/>
          </a:xfrm>
          <a:custGeom>
            <a:avLst/>
            <a:gdLst/>
            <a:ahLst/>
            <a:cxnLst>
              <a:cxn ang="0">
                <a:pos x="218" y="47"/>
              </a:cxn>
              <a:cxn ang="0">
                <a:pos x="168" y="21"/>
              </a:cxn>
              <a:cxn ang="0">
                <a:pos x="162" y="25"/>
              </a:cxn>
              <a:cxn ang="0">
                <a:pos x="162" y="34"/>
              </a:cxn>
              <a:cxn ang="0">
                <a:pos x="133" y="34"/>
              </a:cxn>
              <a:cxn ang="0">
                <a:pos x="126" y="0"/>
              </a:cxn>
              <a:cxn ang="0">
                <a:pos x="0" y="44"/>
              </a:cxn>
              <a:cxn ang="0">
                <a:pos x="121" y="100"/>
              </a:cxn>
              <a:cxn ang="0">
                <a:pos x="131" y="64"/>
              </a:cxn>
              <a:cxn ang="0">
                <a:pos x="161" y="65"/>
              </a:cxn>
              <a:cxn ang="0">
                <a:pos x="161" y="74"/>
              </a:cxn>
              <a:cxn ang="0">
                <a:pos x="167" y="78"/>
              </a:cxn>
              <a:cxn ang="0">
                <a:pos x="218" y="54"/>
              </a:cxn>
              <a:cxn ang="0">
                <a:pos x="218" y="47"/>
              </a:cxn>
            </a:cxnLst>
            <a:rect l="0" t="0" r="r" b="b"/>
            <a:pathLst>
              <a:path w="222" h="100">
                <a:moveTo>
                  <a:pt x="218" y="47"/>
                </a:moveTo>
                <a:cubicBezTo>
                  <a:pt x="168" y="21"/>
                  <a:pt x="168" y="21"/>
                  <a:pt x="168" y="21"/>
                </a:cubicBezTo>
                <a:cubicBezTo>
                  <a:pt x="165" y="20"/>
                  <a:pt x="162" y="21"/>
                  <a:pt x="162" y="25"/>
                </a:cubicBezTo>
                <a:cubicBezTo>
                  <a:pt x="162" y="34"/>
                  <a:pt x="162" y="34"/>
                  <a:pt x="162" y="34"/>
                </a:cubicBezTo>
                <a:cubicBezTo>
                  <a:pt x="133" y="34"/>
                  <a:pt x="133" y="34"/>
                  <a:pt x="133" y="34"/>
                </a:cubicBezTo>
                <a:cubicBezTo>
                  <a:pt x="132" y="22"/>
                  <a:pt x="129" y="11"/>
                  <a:pt x="126" y="0"/>
                </a:cubicBezTo>
                <a:cubicBezTo>
                  <a:pt x="0" y="44"/>
                  <a:pt x="0" y="44"/>
                  <a:pt x="0" y="44"/>
                </a:cubicBezTo>
                <a:cubicBezTo>
                  <a:pt x="121" y="100"/>
                  <a:pt x="121" y="100"/>
                  <a:pt x="121" y="100"/>
                </a:cubicBezTo>
                <a:cubicBezTo>
                  <a:pt x="126" y="89"/>
                  <a:pt x="129" y="77"/>
                  <a:pt x="131" y="64"/>
                </a:cubicBezTo>
                <a:cubicBezTo>
                  <a:pt x="161" y="65"/>
                  <a:pt x="161" y="65"/>
                  <a:pt x="161" y="65"/>
                </a:cubicBezTo>
                <a:cubicBezTo>
                  <a:pt x="161" y="74"/>
                  <a:pt x="161" y="74"/>
                  <a:pt x="161" y="74"/>
                </a:cubicBezTo>
                <a:cubicBezTo>
                  <a:pt x="161" y="78"/>
                  <a:pt x="163" y="80"/>
                  <a:pt x="167" y="78"/>
                </a:cubicBezTo>
                <a:cubicBezTo>
                  <a:pt x="218" y="54"/>
                  <a:pt x="218" y="54"/>
                  <a:pt x="218" y="54"/>
                </a:cubicBezTo>
                <a:cubicBezTo>
                  <a:pt x="222" y="52"/>
                  <a:pt x="222" y="49"/>
                  <a:pt x="218" y="47"/>
                </a:cubicBezTo>
                <a:close/>
              </a:path>
            </a:pathLst>
          </a:custGeom>
          <a:solidFill>
            <a:srgbClr val="A2B932"/>
          </a:solidFill>
          <a:ln w="9525">
            <a:noFill/>
            <a:round/>
            <a:headEnd/>
            <a:tailEnd/>
          </a:ln>
        </p:spPr>
        <p:txBody>
          <a:bodyPr/>
          <a:lstStyle/>
          <a:p>
            <a:endParaRPr lang="zh-CN" altLang="en-US"/>
          </a:p>
        </p:txBody>
      </p:sp>
      <p:sp>
        <p:nvSpPr>
          <p:cNvPr id="68" name="Freeform 7"/>
          <p:cNvSpPr>
            <a:spLocks noChangeArrowheads="1"/>
          </p:cNvSpPr>
          <p:nvPr/>
        </p:nvSpPr>
        <p:spPr bwMode="auto">
          <a:xfrm rot="16200000">
            <a:off x="4282000" y="3125487"/>
            <a:ext cx="1395144" cy="441325"/>
          </a:xfrm>
          <a:custGeom>
            <a:avLst/>
            <a:gdLst/>
            <a:ahLst/>
            <a:cxnLst>
              <a:cxn ang="0">
                <a:pos x="218" y="47"/>
              </a:cxn>
              <a:cxn ang="0">
                <a:pos x="168" y="21"/>
              </a:cxn>
              <a:cxn ang="0">
                <a:pos x="162" y="25"/>
              </a:cxn>
              <a:cxn ang="0">
                <a:pos x="162" y="34"/>
              </a:cxn>
              <a:cxn ang="0">
                <a:pos x="133" y="34"/>
              </a:cxn>
              <a:cxn ang="0">
                <a:pos x="126" y="0"/>
              </a:cxn>
              <a:cxn ang="0">
                <a:pos x="0" y="44"/>
              </a:cxn>
              <a:cxn ang="0">
                <a:pos x="121" y="100"/>
              </a:cxn>
              <a:cxn ang="0">
                <a:pos x="131" y="64"/>
              </a:cxn>
              <a:cxn ang="0">
                <a:pos x="161" y="65"/>
              </a:cxn>
              <a:cxn ang="0">
                <a:pos x="161" y="74"/>
              </a:cxn>
              <a:cxn ang="0">
                <a:pos x="167" y="78"/>
              </a:cxn>
              <a:cxn ang="0">
                <a:pos x="218" y="54"/>
              </a:cxn>
              <a:cxn ang="0">
                <a:pos x="218" y="47"/>
              </a:cxn>
            </a:cxnLst>
            <a:rect l="0" t="0" r="r" b="b"/>
            <a:pathLst>
              <a:path w="222" h="100">
                <a:moveTo>
                  <a:pt x="218" y="47"/>
                </a:moveTo>
                <a:cubicBezTo>
                  <a:pt x="168" y="21"/>
                  <a:pt x="168" y="21"/>
                  <a:pt x="168" y="21"/>
                </a:cubicBezTo>
                <a:cubicBezTo>
                  <a:pt x="165" y="20"/>
                  <a:pt x="162" y="21"/>
                  <a:pt x="162" y="25"/>
                </a:cubicBezTo>
                <a:cubicBezTo>
                  <a:pt x="162" y="34"/>
                  <a:pt x="162" y="34"/>
                  <a:pt x="162" y="34"/>
                </a:cubicBezTo>
                <a:cubicBezTo>
                  <a:pt x="133" y="34"/>
                  <a:pt x="133" y="34"/>
                  <a:pt x="133" y="34"/>
                </a:cubicBezTo>
                <a:cubicBezTo>
                  <a:pt x="132" y="22"/>
                  <a:pt x="129" y="11"/>
                  <a:pt x="126" y="0"/>
                </a:cubicBezTo>
                <a:cubicBezTo>
                  <a:pt x="0" y="44"/>
                  <a:pt x="0" y="44"/>
                  <a:pt x="0" y="44"/>
                </a:cubicBezTo>
                <a:cubicBezTo>
                  <a:pt x="121" y="100"/>
                  <a:pt x="121" y="100"/>
                  <a:pt x="121" y="100"/>
                </a:cubicBezTo>
                <a:cubicBezTo>
                  <a:pt x="126" y="89"/>
                  <a:pt x="129" y="77"/>
                  <a:pt x="131" y="64"/>
                </a:cubicBezTo>
                <a:cubicBezTo>
                  <a:pt x="161" y="65"/>
                  <a:pt x="161" y="65"/>
                  <a:pt x="161" y="65"/>
                </a:cubicBezTo>
                <a:cubicBezTo>
                  <a:pt x="161" y="74"/>
                  <a:pt x="161" y="74"/>
                  <a:pt x="161" y="74"/>
                </a:cubicBezTo>
                <a:cubicBezTo>
                  <a:pt x="161" y="78"/>
                  <a:pt x="163" y="80"/>
                  <a:pt x="167" y="78"/>
                </a:cubicBezTo>
                <a:cubicBezTo>
                  <a:pt x="218" y="54"/>
                  <a:pt x="218" y="54"/>
                  <a:pt x="218" y="54"/>
                </a:cubicBezTo>
                <a:cubicBezTo>
                  <a:pt x="222" y="52"/>
                  <a:pt x="222" y="49"/>
                  <a:pt x="218" y="47"/>
                </a:cubicBezTo>
                <a:close/>
              </a:path>
            </a:pathLst>
          </a:custGeom>
          <a:solidFill>
            <a:srgbClr val="A2B932"/>
          </a:solidFill>
          <a:ln w="9525">
            <a:noFill/>
            <a:round/>
            <a:headEnd/>
            <a:tailEnd/>
          </a:ln>
        </p:spPr>
        <p:txBody>
          <a:bodyPr/>
          <a:lstStyle/>
          <a:p>
            <a:endParaRPr lang="zh-CN" altLang="en-US"/>
          </a:p>
        </p:txBody>
      </p:sp>
      <p:sp>
        <p:nvSpPr>
          <p:cNvPr id="69" name="Freeform 7"/>
          <p:cNvSpPr>
            <a:spLocks noChangeArrowheads="1"/>
          </p:cNvSpPr>
          <p:nvPr/>
        </p:nvSpPr>
        <p:spPr bwMode="auto">
          <a:xfrm rot="12418385">
            <a:off x="5300822" y="3192587"/>
            <a:ext cx="4232890" cy="441325"/>
          </a:xfrm>
          <a:custGeom>
            <a:avLst/>
            <a:gdLst/>
            <a:ahLst/>
            <a:cxnLst>
              <a:cxn ang="0">
                <a:pos x="218" y="47"/>
              </a:cxn>
              <a:cxn ang="0">
                <a:pos x="168" y="21"/>
              </a:cxn>
              <a:cxn ang="0">
                <a:pos x="162" y="25"/>
              </a:cxn>
              <a:cxn ang="0">
                <a:pos x="162" y="34"/>
              </a:cxn>
              <a:cxn ang="0">
                <a:pos x="133" y="34"/>
              </a:cxn>
              <a:cxn ang="0">
                <a:pos x="126" y="0"/>
              </a:cxn>
              <a:cxn ang="0">
                <a:pos x="0" y="44"/>
              </a:cxn>
              <a:cxn ang="0">
                <a:pos x="121" y="100"/>
              </a:cxn>
              <a:cxn ang="0">
                <a:pos x="131" y="64"/>
              </a:cxn>
              <a:cxn ang="0">
                <a:pos x="161" y="65"/>
              </a:cxn>
              <a:cxn ang="0">
                <a:pos x="161" y="74"/>
              </a:cxn>
              <a:cxn ang="0">
                <a:pos x="167" y="78"/>
              </a:cxn>
              <a:cxn ang="0">
                <a:pos x="218" y="54"/>
              </a:cxn>
              <a:cxn ang="0">
                <a:pos x="218" y="47"/>
              </a:cxn>
            </a:cxnLst>
            <a:rect l="0" t="0" r="r" b="b"/>
            <a:pathLst>
              <a:path w="222" h="100">
                <a:moveTo>
                  <a:pt x="218" y="47"/>
                </a:moveTo>
                <a:cubicBezTo>
                  <a:pt x="168" y="21"/>
                  <a:pt x="168" y="21"/>
                  <a:pt x="168" y="21"/>
                </a:cubicBezTo>
                <a:cubicBezTo>
                  <a:pt x="165" y="20"/>
                  <a:pt x="162" y="21"/>
                  <a:pt x="162" y="25"/>
                </a:cubicBezTo>
                <a:cubicBezTo>
                  <a:pt x="162" y="34"/>
                  <a:pt x="162" y="34"/>
                  <a:pt x="162" y="34"/>
                </a:cubicBezTo>
                <a:cubicBezTo>
                  <a:pt x="133" y="34"/>
                  <a:pt x="133" y="34"/>
                  <a:pt x="133" y="34"/>
                </a:cubicBezTo>
                <a:cubicBezTo>
                  <a:pt x="132" y="22"/>
                  <a:pt x="129" y="11"/>
                  <a:pt x="126" y="0"/>
                </a:cubicBezTo>
                <a:cubicBezTo>
                  <a:pt x="0" y="44"/>
                  <a:pt x="0" y="44"/>
                  <a:pt x="0" y="44"/>
                </a:cubicBezTo>
                <a:cubicBezTo>
                  <a:pt x="121" y="100"/>
                  <a:pt x="121" y="100"/>
                  <a:pt x="121" y="100"/>
                </a:cubicBezTo>
                <a:cubicBezTo>
                  <a:pt x="126" y="89"/>
                  <a:pt x="129" y="77"/>
                  <a:pt x="131" y="64"/>
                </a:cubicBezTo>
                <a:cubicBezTo>
                  <a:pt x="161" y="65"/>
                  <a:pt x="161" y="65"/>
                  <a:pt x="161" y="65"/>
                </a:cubicBezTo>
                <a:cubicBezTo>
                  <a:pt x="161" y="74"/>
                  <a:pt x="161" y="74"/>
                  <a:pt x="161" y="74"/>
                </a:cubicBezTo>
                <a:cubicBezTo>
                  <a:pt x="161" y="78"/>
                  <a:pt x="163" y="80"/>
                  <a:pt x="167" y="78"/>
                </a:cubicBezTo>
                <a:cubicBezTo>
                  <a:pt x="218" y="54"/>
                  <a:pt x="218" y="54"/>
                  <a:pt x="218" y="54"/>
                </a:cubicBezTo>
                <a:cubicBezTo>
                  <a:pt x="222" y="52"/>
                  <a:pt x="222" y="49"/>
                  <a:pt x="218" y="47"/>
                </a:cubicBezTo>
                <a:close/>
              </a:path>
            </a:pathLst>
          </a:custGeom>
          <a:solidFill>
            <a:srgbClr val="A2B932"/>
          </a:solidFill>
          <a:ln w="9525">
            <a:noFill/>
            <a:round/>
            <a:headEnd/>
            <a:tailEnd/>
          </a:ln>
        </p:spPr>
        <p:txBody>
          <a:bodyPr/>
          <a:lstStyle/>
          <a:p>
            <a:endParaRPr lang="zh-CN" altLang="en-US" dirty="0"/>
          </a:p>
        </p:txBody>
      </p:sp>
      <p:sp>
        <p:nvSpPr>
          <p:cNvPr id="12" name="TextBox 11"/>
          <p:cNvSpPr txBox="1"/>
          <p:nvPr/>
        </p:nvSpPr>
        <p:spPr>
          <a:xfrm>
            <a:off x="5591819" y="1551348"/>
            <a:ext cx="1175322" cy="646331"/>
          </a:xfrm>
          <a:prstGeom prst="rect">
            <a:avLst/>
          </a:prstGeom>
          <a:noFill/>
        </p:spPr>
        <p:txBody>
          <a:bodyPr wrap="none" rtlCol="0">
            <a:spAutoFit/>
          </a:bodyPr>
          <a:lstStyle/>
          <a:p>
            <a:r>
              <a:rPr lang="zh-CN" altLang="en-US" sz="1200" dirty="0" smtClean="0">
                <a:solidFill>
                  <a:schemeClr val="bg1"/>
                </a:solidFill>
              </a:rPr>
              <a:t>测量距离</a:t>
            </a:r>
            <a:r>
              <a:rPr lang="en-US" altLang="zh-CN" sz="1200" dirty="0" smtClean="0">
                <a:solidFill>
                  <a:schemeClr val="bg1"/>
                </a:solidFill>
              </a:rPr>
              <a:t>a</a:t>
            </a:r>
            <a:r>
              <a:rPr lang="zh-CN" altLang="en-US" sz="1200" dirty="0" smtClean="0">
                <a:solidFill>
                  <a:schemeClr val="bg1"/>
                </a:solidFill>
              </a:rPr>
              <a:t>，</a:t>
            </a:r>
            <a:endParaRPr lang="en-US" altLang="zh-CN" sz="1200" dirty="0" smtClean="0">
              <a:solidFill>
                <a:schemeClr val="bg1"/>
              </a:solidFill>
            </a:endParaRPr>
          </a:p>
          <a:p>
            <a:r>
              <a:rPr lang="zh-CN" altLang="en-US" sz="1200" dirty="0" smtClean="0">
                <a:solidFill>
                  <a:schemeClr val="bg1"/>
                </a:solidFill>
              </a:rPr>
              <a:t>并比较</a:t>
            </a:r>
            <a:endParaRPr lang="en-US" altLang="zh-CN" sz="1200" dirty="0" smtClean="0">
              <a:solidFill>
                <a:schemeClr val="bg1"/>
              </a:solidFill>
            </a:endParaRPr>
          </a:p>
          <a:p>
            <a:r>
              <a:rPr lang="zh-CN" altLang="en-US" sz="1200" dirty="0" smtClean="0">
                <a:solidFill>
                  <a:schemeClr val="bg1"/>
                </a:solidFill>
              </a:rPr>
              <a:t>是否小于</a:t>
            </a:r>
            <a:r>
              <a:rPr lang="en-US" altLang="zh-CN" sz="1200" dirty="0" smtClean="0">
                <a:solidFill>
                  <a:schemeClr val="bg1"/>
                </a:solidFill>
              </a:rPr>
              <a:t>40cm</a:t>
            </a:r>
            <a:endParaRPr lang="zh-CN" altLang="en-US" sz="1200" dirty="0">
              <a:solidFill>
                <a:schemeClr val="bg1"/>
              </a:solidFill>
            </a:endParaRPr>
          </a:p>
        </p:txBody>
      </p:sp>
      <p:sp>
        <p:nvSpPr>
          <p:cNvPr id="13" name="TextBox 12"/>
          <p:cNvSpPr txBox="1"/>
          <p:nvPr/>
        </p:nvSpPr>
        <p:spPr>
          <a:xfrm>
            <a:off x="10025216" y="2648577"/>
            <a:ext cx="1002197" cy="307777"/>
          </a:xfrm>
          <a:prstGeom prst="rect">
            <a:avLst/>
          </a:prstGeom>
          <a:noFill/>
        </p:spPr>
        <p:txBody>
          <a:bodyPr wrap="none" rtlCol="0">
            <a:spAutoFit/>
          </a:bodyPr>
          <a:lstStyle/>
          <a:p>
            <a:r>
              <a:rPr lang="zh-CN" altLang="en-US" sz="1400" dirty="0" smtClean="0">
                <a:solidFill>
                  <a:schemeClr val="bg1"/>
                </a:solidFill>
              </a:rPr>
              <a:t>测量距离</a:t>
            </a:r>
            <a:r>
              <a:rPr lang="en-US" altLang="zh-CN" sz="1400" dirty="0" smtClean="0">
                <a:solidFill>
                  <a:schemeClr val="bg1"/>
                </a:solidFill>
              </a:rPr>
              <a:t>b</a:t>
            </a:r>
            <a:endParaRPr lang="zh-CN" altLang="en-US" sz="1400" dirty="0">
              <a:solidFill>
                <a:schemeClr val="bg1"/>
              </a:solidFill>
            </a:endParaRPr>
          </a:p>
        </p:txBody>
      </p:sp>
      <p:sp>
        <p:nvSpPr>
          <p:cNvPr id="14" name="TextBox 13"/>
          <p:cNvSpPr txBox="1"/>
          <p:nvPr/>
        </p:nvSpPr>
        <p:spPr>
          <a:xfrm rot="1874414">
            <a:off x="7461697" y="2994547"/>
            <a:ext cx="1024639" cy="400110"/>
          </a:xfrm>
          <a:prstGeom prst="rect">
            <a:avLst/>
          </a:prstGeom>
          <a:noFill/>
        </p:spPr>
        <p:txBody>
          <a:bodyPr wrap="none" rtlCol="0">
            <a:spAutoFit/>
          </a:bodyPr>
          <a:lstStyle/>
          <a:p>
            <a:r>
              <a:rPr lang="zh-CN" altLang="en-US" sz="2000" dirty="0" smtClean="0">
                <a:solidFill>
                  <a:schemeClr val="bg1"/>
                </a:solidFill>
              </a:rPr>
              <a:t>若</a:t>
            </a:r>
            <a:r>
              <a:rPr lang="en-US" altLang="zh-CN" sz="2000" dirty="0" smtClean="0">
                <a:solidFill>
                  <a:schemeClr val="bg1"/>
                </a:solidFill>
              </a:rPr>
              <a:t>a&gt;=b</a:t>
            </a:r>
            <a:endParaRPr lang="zh-CN" altLang="en-US" sz="2000" dirty="0">
              <a:solidFill>
                <a:schemeClr val="bg1"/>
              </a:solidFill>
            </a:endParaRPr>
          </a:p>
        </p:txBody>
      </p:sp>
      <p:sp>
        <p:nvSpPr>
          <p:cNvPr id="15" name="TextBox 14"/>
          <p:cNvSpPr txBox="1"/>
          <p:nvPr/>
        </p:nvSpPr>
        <p:spPr>
          <a:xfrm>
            <a:off x="6651744" y="3912018"/>
            <a:ext cx="875561" cy="400110"/>
          </a:xfrm>
          <a:prstGeom prst="rect">
            <a:avLst/>
          </a:prstGeom>
          <a:noFill/>
        </p:spPr>
        <p:txBody>
          <a:bodyPr wrap="none" rtlCol="0">
            <a:spAutoFit/>
          </a:bodyPr>
          <a:lstStyle/>
          <a:p>
            <a:r>
              <a:rPr lang="zh-CN" altLang="en-US" sz="2000" dirty="0" smtClean="0">
                <a:solidFill>
                  <a:schemeClr val="bg1"/>
                </a:solidFill>
              </a:rPr>
              <a:t>若</a:t>
            </a:r>
            <a:r>
              <a:rPr lang="en-US" altLang="zh-CN" sz="2000" dirty="0" smtClean="0">
                <a:solidFill>
                  <a:schemeClr val="bg1"/>
                </a:solidFill>
              </a:rPr>
              <a:t>a&lt;b</a:t>
            </a:r>
            <a:endParaRPr lang="zh-CN" altLang="en-US" sz="2000" dirty="0">
              <a:solidFill>
                <a:schemeClr val="bg1"/>
              </a:solidFill>
            </a:endParaRPr>
          </a:p>
        </p:txBody>
      </p:sp>
    </p:spTree>
    <p:extLst>
      <p:ext uri="{BB962C8B-B14F-4D97-AF65-F5344CB8AC3E}">
        <p14:creationId xmlns:p14="http://schemas.microsoft.com/office/powerpoint/2010/main" val="792940556"/>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filter="wipe(left)">
                                      <p:cBhvr>
                                        <p:cTn id="7" dur="500"/>
                                        <p:tgtEl>
                                          <p:spTgt spid="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filter="wipe(left)">
                                      <p:cBhvr>
                                        <p:cTn id="11" dur="500"/>
                                        <p:tgtEl>
                                          <p:spTgt spid="2"/>
                                        </p:tgtEl>
                                      </p:cBhvr>
                                    </p:animEffect>
                                  </p:childTnLst>
                                </p:cTn>
                              </p:par>
                              <p:par>
                                <p:cTn id="12" presetID="2" presetClass="entr" presetSubtype="2" fill="hold" nodeType="withEffect">
                                  <p:stCondLst>
                                    <p:cond delay="0"/>
                                  </p:stCondLst>
                                  <p:childTnLst>
                                    <p:set>
                                      <p:cBhvr>
                                        <p:cTn id="13" dur="1" fill="hold">
                                          <p:stCondLst>
                                            <p:cond delay="0"/>
                                          </p:stCondLst>
                                        </p:cTn>
                                        <p:tgtEl>
                                          <p:spTgt spid="62"/>
                                        </p:tgtEl>
                                        <p:attrNameLst>
                                          <p:attrName>style.visibility</p:attrName>
                                        </p:attrNameLst>
                                      </p:cBhvr>
                                      <p:to>
                                        <p:strVal val="visible"/>
                                      </p:to>
                                    </p:set>
                                    <p:anim calcmode="lin" valueType="num">
                                      <p:cBhvr>
                                        <p:cTn id="14" dur="500" fill="hold"/>
                                        <p:tgtEl>
                                          <p:spTgt spid="62"/>
                                        </p:tgtEl>
                                        <p:attrNameLst>
                                          <p:attrName>ppt_x</p:attrName>
                                        </p:attrNameLst>
                                      </p:cBhvr>
                                      <p:tavLst>
                                        <p:tav tm="0">
                                          <p:val>
                                            <p:strVal val="1+#ppt_w/2"/>
                                          </p:val>
                                        </p:tav>
                                        <p:tav tm="100000">
                                          <p:val>
                                            <p:strVal val="#ppt_x"/>
                                          </p:val>
                                        </p:tav>
                                      </p:tavLst>
                                    </p:anim>
                                    <p:anim calcmode="lin" valueType="num">
                                      <p:cBhvr>
                                        <p:cTn id="15" dur="500" fill="hold"/>
                                        <p:tgtEl>
                                          <p:spTgt spid="62"/>
                                        </p:tgtEl>
                                        <p:attrNameLst>
                                          <p:attrName>ppt_y</p:attrName>
                                        </p:attrNameLst>
                                      </p:cBhvr>
                                      <p:tavLst>
                                        <p:tav tm="0">
                                          <p:val>
                                            <p:strVal val="#ppt_y"/>
                                          </p:val>
                                        </p:tav>
                                        <p:tav tm="100000">
                                          <p:val>
                                            <p:strVal val="#ppt_y"/>
                                          </p:val>
                                        </p:tav>
                                      </p:tavLst>
                                    </p:anim>
                                  </p:childTnLst>
                                </p:cTn>
                              </p:par>
                              <p:par>
                                <p:cTn id="16" presetID="2" presetClass="entr" presetSubtype="2" fill="hold" nodeType="withEffect">
                                  <p:stCondLst>
                                    <p:cond delay="0"/>
                                  </p:stCondLst>
                                  <p:childTnLst>
                                    <p:set>
                                      <p:cBhvr>
                                        <p:cTn id="17" dur="1" fill="hold">
                                          <p:stCondLst>
                                            <p:cond delay="0"/>
                                          </p:stCondLst>
                                        </p:cTn>
                                        <p:tgtEl>
                                          <p:spTgt spid="63"/>
                                        </p:tgtEl>
                                        <p:attrNameLst>
                                          <p:attrName>style.visibility</p:attrName>
                                        </p:attrNameLst>
                                      </p:cBhvr>
                                      <p:to>
                                        <p:strVal val="visible"/>
                                      </p:to>
                                    </p:set>
                                    <p:anim calcmode="lin" valueType="num">
                                      <p:cBhvr>
                                        <p:cTn id="18" dur="500" fill="hold"/>
                                        <p:tgtEl>
                                          <p:spTgt spid="63"/>
                                        </p:tgtEl>
                                        <p:attrNameLst>
                                          <p:attrName>ppt_x</p:attrName>
                                        </p:attrNameLst>
                                      </p:cBhvr>
                                      <p:tavLst>
                                        <p:tav tm="0">
                                          <p:val>
                                            <p:strVal val="1+#ppt_w/2"/>
                                          </p:val>
                                        </p:tav>
                                        <p:tav tm="100000">
                                          <p:val>
                                            <p:strVal val="#ppt_x"/>
                                          </p:val>
                                        </p:tav>
                                      </p:tavLst>
                                    </p:anim>
                                    <p:anim calcmode="lin" valueType="num">
                                      <p:cBhvr>
                                        <p:cTn id="19" dur="500" fill="hold"/>
                                        <p:tgtEl>
                                          <p:spTgt spid="63"/>
                                        </p:tgtEl>
                                        <p:attrNameLst>
                                          <p:attrName>ppt_y</p:attrName>
                                        </p:attrNameLst>
                                      </p:cBhvr>
                                      <p:tavLst>
                                        <p:tav tm="0">
                                          <p:val>
                                            <p:strVal val="#ppt_y"/>
                                          </p:val>
                                        </p:tav>
                                        <p:tav tm="100000">
                                          <p:val>
                                            <p:strVal val="#ppt_y"/>
                                          </p:val>
                                        </p:tav>
                                      </p:tavLst>
                                    </p:anim>
                                  </p:childTnLst>
                                </p:cTn>
                              </p:par>
                              <p:par>
                                <p:cTn id="20" presetID="2" presetClass="entr" presetSubtype="2" fill="hold" nodeType="withEffect">
                                  <p:stCondLst>
                                    <p:cond delay="0"/>
                                  </p:stCondLst>
                                  <p:childTnLst>
                                    <p:set>
                                      <p:cBhvr>
                                        <p:cTn id="21" dur="1" fill="hold">
                                          <p:stCondLst>
                                            <p:cond delay="0"/>
                                          </p:stCondLst>
                                        </p:cTn>
                                        <p:tgtEl>
                                          <p:spTgt spid="64"/>
                                        </p:tgtEl>
                                        <p:attrNameLst>
                                          <p:attrName>style.visibility</p:attrName>
                                        </p:attrNameLst>
                                      </p:cBhvr>
                                      <p:to>
                                        <p:strVal val="visible"/>
                                      </p:to>
                                    </p:set>
                                    <p:anim calcmode="lin" valueType="num">
                                      <p:cBhvr>
                                        <p:cTn id="22" dur="500" fill="hold"/>
                                        <p:tgtEl>
                                          <p:spTgt spid="64"/>
                                        </p:tgtEl>
                                        <p:attrNameLst>
                                          <p:attrName>ppt_x</p:attrName>
                                        </p:attrNameLst>
                                      </p:cBhvr>
                                      <p:tavLst>
                                        <p:tav tm="0">
                                          <p:val>
                                            <p:strVal val="1+#ppt_w/2"/>
                                          </p:val>
                                        </p:tav>
                                        <p:tav tm="100000">
                                          <p:val>
                                            <p:strVal val="#ppt_x"/>
                                          </p:val>
                                        </p:tav>
                                      </p:tavLst>
                                    </p:anim>
                                    <p:anim calcmode="lin" valueType="num">
                                      <p:cBhvr>
                                        <p:cTn id="23" dur="500" fill="hold"/>
                                        <p:tgtEl>
                                          <p:spTgt spid="64"/>
                                        </p:tgtEl>
                                        <p:attrNameLst>
                                          <p:attrName>ppt_y</p:attrName>
                                        </p:attrNameLst>
                                      </p:cBhvr>
                                      <p:tavLst>
                                        <p:tav tm="0">
                                          <p:val>
                                            <p:strVal val="#ppt_y"/>
                                          </p:val>
                                        </p:tav>
                                        <p:tav tm="100000">
                                          <p:val>
                                            <p:strVal val="#ppt_y"/>
                                          </p:val>
                                        </p:tav>
                                      </p:tavLst>
                                    </p:anim>
                                  </p:childTnLst>
                                </p:cTn>
                              </p:par>
                              <p:par>
                                <p:cTn id="24" presetID="2" presetClass="entr" presetSubtype="2" fill="hold" nodeType="withEffect">
                                  <p:stCondLst>
                                    <p:cond delay="0"/>
                                  </p:stCondLst>
                                  <p:childTnLst>
                                    <p:set>
                                      <p:cBhvr>
                                        <p:cTn id="25" dur="1" fill="hold">
                                          <p:stCondLst>
                                            <p:cond delay="0"/>
                                          </p:stCondLst>
                                        </p:cTn>
                                        <p:tgtEl>
                                          <p:spTgt spid="65"/>
                                        </p:tgtEl>
                                        <p:attrNameLst>
                                          <p:attrName>style.visibility</p:attrName>
                                        </p:attrNameLst>
                                      </p:cBhvr>
                                      <p:to>
                                        <p:strVal val="visible"/>
                                      </p:to>
                                    </p:set>
                                    <p:anim calcmode="lin" valueType="num">
                                      <p:cBhvr>
                                        <p:cTn id="26" dur="500" fill="hold"/>
                                        <p:tgtEl>
                                          <p:spTgt spid="65"/>
                                        </p:tgtEl>
                                        <p:attrNameLst>
                                          <p:attrName>ppt_x</p:attrName>
                                        </p:attrNameLst>
                                      </p:cBhvr>
                                      <p:tavLst>
                                        <p:tav tm="0">
                                          <p:val>
                                            <p:strVal val="1+#ppt_w/2"/>
                                          </p:val>
                                        </p:tav>
                                        <p:tav tm="100000">
                                          <p:val>
                                            <p:strVal val="#ppt_x"/>
                                          </p:val>
                                        </p:tav>
                                      </p:tavLst>
                                    </p:anim>
                                    <p:anim calcmode="lin" valueType="num">
                                      <p:cBhvr>
                                        <p:cTn id="27" dur="500" fill="hold"/>
                                        <p:tgtEl>
                                          <p:spTgt spid="65"/>
                                        </p:tgtEl>
                                        <p:attrNameLst>
                                          <p:attrName>ppt_y</p:attrName>
                                        </p:attrNameLst>
                                      </p:cBhvr>
                                      <p:tavLst>
                                        <p:tav tm="0">
                                          <p:val>
                                            <p:strVal val="#ppt_y"/>
                                          </p:val>
                                        </p:tav>
                                        <p:tav tm="100000">
                                          <p:val>
                                            <p:strVal val="#ppt_y"/>
                                          </p:val>
                                        </p:tav>
                                      </p:tavLst>
                                    </p:anim>
                                  </p:childTnLst>
                                </p:cTn>
                              </p:par>
                              <p:par>
                                <p:cTn id="28" presetID="2" presetClass="entr" presetSubtype="2" fill="hold" nodeType="withEffect">
                                  <p:stCondLst>
                                    <p:cond delay="0"/>
                                  </p:stCondLst>
                                  <p:childTnLst>
                                    <p:set>
                                      <p:cBhvr>
                                        <p:cTn id="29" dur="1" fill="hold">
                                          <p:stCondLst>
                                            <p:cond delay="0"/>
                                          </p:stCondLst>
                                        </p:cTn>
                                        <p:tgtEl>
                                          <p:spTgt spid="67"/>
                                        </p:tgtEl>
                                        <p:attrNameLst>
                                          <p:attrName>style.visibility</p:attrName>
                                        </p:attrNameLst>
                                      </p:cBhvr>
                                      <p:to>
                                        <p:strVal val="visible"/>
                                      </p:to>
                                    </p:set>
                                    <p:anim calcmode="lin" valueType="num">
                                      <p:cBhvr>
                                        <p:cTn id="30" dur="500" fill="hold"/>
                                        <p:tgtEl>
                                          <p:spTgt spid="67"/>
                                        </p:tgtEl>
                                        <p:attrNameLst>
                                          <p:attrName>ppt_x</p:attrName>
                                        </p:attrNameLst>
                                      </p:cBhvr>
                                      <p:tavLst>
                                        <p:tav tm="0">
                                          <p:val>
                                            <p:strVal val="1+#ppt_w/2"/>
                                          </p:val>
                                        </p:tav>
                                        <p:tav tm="100000">
                                          <p:val>
                                            <p:strVal val="#ppt_x"/>
                                          </p:val>
                                        </p:tav>
                                      </p:tavLst>
                                    </p:anim>
                                    <p:anim calcmode="lin" valueType="num">
                                      <p:cBhvr>
                                        <p:cTn id="31" dur="500" fill="hold"/>
                                        <p:tgtEl>
                                          <p:spTgt spid="67"/>
                                        </p:tgtEl>
                                        <p:attrNameLst>
                                          <p:attrName>ppt_y</p:attrName>
                                        </p:attrNameLst>
                                      </p:cBhvr>
                                      <p:tavLst>
                                        <p:tav tm="0">
                                          <p:val>
                                            <p:strVal val="#ppt_y"/>
                                          </p:val>
                                        </p:tav>
                                        <p:tav tm="100000">
                                          <p:val>
                                            <p:strVal val="#ppt_y"/>
                                          </p:val>
                                        </p:tav>
                                      </p:tavLst>
                                    </p:anim>
                                  </p:childTnLst>
                                </p:cTn>
                              </p:par>
                              <p:par>
                                <p:cTn id="32" presetID="2" presetClass="entr" presetSubtype="2" fill="hold" nodeType="withEffect">
                                  <p:stCondLst>
                                    <p:cond delay="0"/>
                                  </p:stCondLst>
                                  <p:childTnLst>
                                    <p:set>
                                      <p:cBhvr>
                                        <p:cTn id="33" dur="1" fill="hold">
                                          <p:stCondLst>
                                            <p:cond delay="0"/>
                                          </p:stCondLst>
                                        </p:cTn>
                                        <p:tgtEl>
                                          <p:spTgt spid="68"/>
                                        </p:tgtEl>
                                        <p:attrNameLst>
                                          <p:attrName>style.visibility</p:attrName>
                                        </p:attrNameLst>
                                      </p:cBhvr>
                                      <p:to>
                                        <p:strVal val="visible"/>
                                      </p:to>
                                    </p:set>
                                    <p:anim calcmode="lin" valueType="num">
                                      <p:cBhvr>
                                        <p:cTn id="34" dur="500" fill="hold"/>
                                        <p:tgtEl>
                                          <p:spTgt spid="68"/>
                                        </p:tgtEl>
                                        <p:attrNameLst>
                                          <p:attrName>ppt_x</p:attrName>
                                        </p:attrNameLst>
                                      </p:cBhvr>
                                      <p:tavLst>
                                        <p:tav tm="0">
                                          <p:val>
                                            <p:strVal val="1+#ppt_w/2"/>
                                          </p:val>
                                        </p:tav>
                                        <p:tav tm="100000">
                                          <p:val>
                                            <p:strVal val="#ppt_x"/>
                                          </p:val>
                                        </p:tav>
                                      </p:tavLst>
                                    </p:anim>
                                    <p:anim calcmode="lin" valueType="num">
                                      <p:cBhvr>
                                        <p:cTn id="35" dur="500" fill="hold"/>
                                        <p:tgtEl>
                                          <p:spTgt spid="68"/>
                                        </p:tgtEl>
                                        <p:attrNameLst>
                                          <p:attrName>ppt_y</p:attrName>
                                        </p:attrNameLst>
                                      </p:cBhvr>
                                      <p:tavLst>
                                        <p:tav tm="0">
                                          <p:val>
                                            <p:strVal val="#ppt_y"/>
                                          </p:val>
                                        </p:tav>
                                        <p:tav tm="100000">
                                          <p:val>
                                            <p:strVal val="#ppt_y"/>
                                          </p:val>
                                        </p:tav>
                                      </p:tavLst>
                                    </p:anim>
                                  </p:childTnLst>
                                </p:cTn>
                              </p:par>
                              <p:par>
                                <p:cTn id="36" presetID="2" presetClass="entr" presetSubtype="2" fill="hold" nodeType="withEffect">
                                  <p:stCondLst>
                                    <p:cond delay="0"/>
                                  </p:stCondLst>
                                  <p:childTnLst>
                                    <p:set>
                                      <p:cBhvr>
                                        <p:cTn id="37" dur="1" fill="hold">
                                          <p:stCondLst>
                                            <p:cond delay="0"/>
                                          </p:stCondLst>
                                        </p:cTn>
                                        <p:tgtEl>
                                          <p:spTgt spid="69"/>
                                        </p:tgtEl>
                                        <p:attrNameLst>
                                          <p:attrName>style.visibility</p:attrName>
                                        </p:attrNameLst>
                                      </p:cBhvr>
                                      <p:to>
                                        <p:strVal val="visible"/>
                                      </p:to>
                                    </p:set>
                                    <p:anim calcmode="lin" valueType="num">
                                      <p:cBhvr>
                                        <p:cTn id="38" dur="500" fill="hold"/>
                                        <p:tgtEl>
                                          <p:spTgt spid="69"/>
                                        </p:tgtEl>
                                        <p:attrNameLst>
                                          <p:attrName>ppt_x</p:attrName>
                                        </p:attrNameLst>
                                      </p:cBhvr>
                                      <p:tavLst>
                                        <p:tav tm="0">
                                          <p:val>
                                            <p:strVal val="1+#ppt_w/2"/>
                                          </p:val>
                                        </p:tav>
                                        <p:tav tm="100000">
                                          <p:val>
                                            <p:strVal val="#ppt_x"/>
                                          </p:val>
                                        </p:tav>
                                      </p:tavLst>
                                    </p:anim>
                                    <p:anim calcmode="lin" valueType="num">
                                      <p:cBhvr>
                                        <p:cTn id="39" dur="500" fill="hold"/>
                                        <p:tgtEl>
                                          <p:spTgt spid="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9" name="图片 6"/>
          <p:cNvPicPr>
            <a:picLocks noChangeAspect="1" noChangeArrowheads="1"/>
          </p:cNvPicPr>
          <p:nvPr/>
        </p:nvPicPr>
        <p:blipFill>
          <a:blip r:embed="rId2" cstate="print"/>
          <a:srcRect l="14134" t="13739" r="10732" b="13994"/>
          <a:stretch>
            <a:fillRect/>
          </a:stretch>
        </p:blipFill>
        <p:spPr bwMode="auto">
          <a:xfrm>
            <a:off x="86138" y="-10551"/>
            <a:ext cx="12079287" cy="6834187"/>
          </a:xfrm>
          <a:prstGeom prst="rect">
            <a:avLst/>
          </a:prstGeom>
          <a:blipFill dpi="0" rotWithShape="1">
            <a:blip r:embed="rId2" cstate="print"/>
            <a:srcRect l="14134" t="13739" r="10732" b="13994"/>
            <a:stretch>
              <a:fillRect/>
            </a:stretch>
          </a:blipFill>
          <a:ln w="9525">
            <a:noFill/>
            <a:miter lim="800000"/>
            <a:headEnd/>
            <a:tailEnd/>
          </a:ln>
        </p:spPr>
      </p:pic>
      <p:grpSp>
        <p:nvGrpSpPr>
          <p:cNvPr id="7170" name="Group 3"/>
          <p:cNvGrpSpPr>
            <a:grpSpLocks/>
          </p:cNvGrpSpPr>
          <p:nvPr/>
        </p:nvGrpSpPr>
        <p:grpSpPr bwMode="auto">
          <a:xfrm>
            <a:off x="1241425" y="900113"/>
            <a:ext cx="2701925" cy="442912"/>
            <a:chOff x="0" y="0"/>
            <a:chExt cx="2701517" cy="441699"/>
          </a:xfrm>
        </p:grpSpPr>
        <p:pic>
          <p:nvPicPr>
            <p:cNvPr id="7171" name="图片 15"/>
            <p:cNvPicPr>
              <a:picLocks noChangeAspect="1" noChangeArrowheads="1"/>
            </p:cNvPicPr>
            <p:nvPr/>
          </p:nvPicPr>
          <p:blipFill>
            <a:blip r:embed="rId3" cstate="print"/>
            <a:srcRect/>
            <a:stretch>
              <a:fillRect/>
            </a:stretch>
          </p:blipFill>
          <p:spPr bwMode="auto">
            <a:xfrm>
              <a:off x="0" y="0"/>
              <a:ext cx="445349" cy="441699"/>
            </a:xfrm>
            <a:prstGeom prst="rect">
              <a:avLst/>
            </a:prstGeom>
            <a:noFill/>
            <a:ln w="9525">
              <a:noFill/>
              <a:miter lim="800000"/>
              <a:headEnd/>
              <a:tailEnd/>
            </a:ln>
          </p:spPr>
        </p:pic>
        <p:sp>
          <p:nvSpPr>
            <p:cNvPr id="7172" name="文本框 16"/>
            <p:cNvSpPr>
              <a:spLocks noChangeArrowheads="1"/>
            </p:cNvSpPr>
            <p:nvPr/>
          </p:nvSpPr>
          <p:spPr bwMode="auto">
            <a:xfrm>
              <a:off x="447714" y="28338"/>
              <a:ext cx="2253803" cy="400110"/>
            </a:xfrm>
            <a:prstGeom prst="rect">
              <a:avLst/>
            </a:prstGeom>
            <a:noFill/>
            <a:ln w="9525">
              <a:noFill/>
              <a:miter lim="800000"/>
              <a:headEnd/>
              <a:tailEnd/>
            </a:ln>
          </p:spPr>
          <p:txBody>
            <a:bodyPr>
              <a:spAutoFit/>
            </a:bodyPr>
            <a:lstStyle/>
            <a:p>
              <a:endParaRPr lang="zh-CN" altLang="en-US" sz="2000" b="1" dirty="0">
                <a:solidFill>
                  <a:schemeClr val="bg1"/>
                </a:solidFill>
                <a:latin typeface="微软雅黑" pitchFamily="34" charset="-122"/>
                <a:ea typeface="微软雅黑" pitchFamily="34" charset="-122"/>
                <a:sym typeface="微软雅黑" pitchFamily="34" charset="-122"/>
              </a:endParaRPr>
            </a:p>
          </p:txBody>
        </p:sp>
      </p:grpSp>
      <p:pic>
        <p:nvPicPr>
          <p:cNvPr id="7173" name="图片 72"/>
          <p:cNvPicPr>
            <a:picLocks noChangeAspect="1" noChangeArrowheads="1"/>
          </p:cNvPicPr>
          <p:nvPr/>
        </p:nvPicPr>
        <p:blipFill>
          <a:blip r:embed="rId4" cstate="print"/>
          <a:srcRect l="33855" t="893"/>
          <a:stretch>
            <a:fillRect/>
          </a:stretch>
        </p:blipFill>
        <p:spPr bwMode="auto">
          <a:xfrm>
            <a:off x="10109200" y="4670425"/>
            <a:ext cx="1887538" cy="1836738"/>
          </a:xfrm>
          <a:prstGeom prst="rect">
            <a:avLst/>
          </a:prstGeom>
          <a:noFill/>
          <a:ln w="9525">
            <a:noFill/>
            <a:miter lim="800000"/>
            <a:headEnd/>
            <a:tailEnd/>
          </a:ln>
        </p:spPr>
      </p:pic>
      <p:pic>
        <p:nvPicPr>
          <p:cNvPr id="7174" name="图片 73"/>
          <p:cNvPicPr>
            <a:picLocks noChangeAspect="1" noChangeArrowheads="1"/>
          </p:cNvPicPr>
          <p:nvPr/>
        </p:nvPicPr>
        <p:blipFill>
          <a:blip r:embed="rId5" cstate="print"/>
          <a:srcRect l="21703" t="82581" r="42166"/>
          <a:stretch>
            <a:fillRect/>
          </a:stretch>
        </p:blipFill>
        <p:spPr bwMode="auto">
          <a:xfrm>
            <a:off x="757238" y="5313363"/>
            <a:ext cx="3878262" cy="1193800"/>
          </a:xfrm>
          <a:prstGeom prst="rect">
            <a:avLst/>
          </a:prstGeom>
          <a:noFill/>
          <a:ln w="9525">
            <a:noFill/>
            <a:miter lim="800000"/>
            <a:headEnd/>
            <a:tailEnd/>
          </a:ln>
        </p:spPr>
      </p:pic>
      <p:pic>
        <p:nvPicPr>
          <p:cNvPr id="7175" name="图片 74"/>
          <p:cNvPicPr>
            <a:picLocks noChangeAspect="1" noChangeArrowheads="1"/>
          </p:cNvPicPr>
          <p:nvPr/>
        </p:nvPicPr>
        <p:blipFill>
          <a:blip r:embed="rId6" cstate="print"/>
          <a:srcRect l="10100" t="79311" r="74771" b="687"/>
          <a:stretch>
            <a:fillRect/>
          </a:stretch>
        </p:blipFill>
        <p:spPr bwMode="auto">
          <a:xfrm>
            <a:off x="1654175" y="5681663"/>
            <a:ext cx="977900" cy="825500"/>
          </a:xfrm>
          <a:prstGeom prst="rect">
            <a:avLst/>
          </a:prstGeom>
          <a:noFill/>
          <a:ln w="9525">
            <a:noFill/>
            <a:miter lim="800000"/>
            <a:headEnd/>
            <a:tailEnd/>
          </a:ln>
        </p:spPr>
      </p:pic>
      <p:sp>
        <p:nvSpPr>
          <p:cNvPr id="7178" name="文本框 94"/>
          <p:cNvSpPr>
            <a:spLocks noChangeArrowheads="1"/>
          </p:cNvSpPr>
          <p:nvPr/>
        </p:nvSpPr>
        <p:spPr bwMode="auto">
          <a:xfrm>
            <a:off x="5225246" y="4197350"/>
            <a:ext cx="1589060" cy="1200329"/>
          </a:xfrm>
          <a:prstGeom prst="rect">
            <a:avLst/>
          </a:prstGeom>
          <a:noFill/>
          <a:ln w="9525">
            <a:noFill/>
            <a:miter lim="800000"/>
            <a:headEnd/>
            <a:tailEnd/>
          </a:ln>
        </p:spPr>
        <p:txBody>
          <a:bodyPr wrap="square">
            <a:spAutoFit/>
          </a:bodyPr>
          <a:lstStyle/>
          <a:p>
            <a:r>
              <a:rPr lang="zh-CN" altLang="en-US" sz="2400" dirty="0">
                <a:solidFill>
                  <a:schemeClr val="bg1"/>
                </a:solidFill>
              </a:rPr>
              <a:t>当距</a:t>
            </a:r>
            <a:r>
              <a:rPr lang="zh-CN" altLang="en-US" sz="2400" dirty="0" smtClean="0">
                <a:solidFill>
                  <a:schemeClr val="bg1"/>
                </a:solidFill>
              </a:rPr>
              <a:t>离小于</a:t>
            </a:r>
            <a:r>
              <a:rPr lang="en-US" altLang="zh-CN" sz="2400" dirty="0" smtClean="0">
                <a:solidFill>
                  <a:schemeClr val="bg1"/>
                </a:solidFill>
              </a:rPr>
              <a:t>40cm</a:t>
            </a:r>
            <a:r>
              <a:rPr lang="zh-CN" altLang="en-US" sz="2400" dirty="0" smtClean="0">
                <a:solidFill>
                  <a:schemeClr val="bg1"/>
                </a:solidFill>
              </a:rPr>
              <a:t>时转向</a:t>
            </a:r>
            <a:endParaRPr lang="zh-CN" altLang="en-US" sz="2400" dirty="0">
              <a:solidFill>
                <a:schemeClr val="bg1"/>
              </a:solidFill>
            </a:endParaRPr>
          </a:p>
        </p:txBody>
      </p:sp>
      <p:sp>
        <p:nvSpPr>
          <p:cNvPr id="7181" name="文本框 97"/>
          <p:cNvSpPr>
            <a:spLocks noChangeArrowheads="1"/>
          </p:cNvSpPr>
          <p:nvPr/>
        </p:nvSpPr>
        <p:spPr bwMode="auto">
          <a:xfrm>
            <a:off x="2947506" y="3770465"/>
            <a:ext cx="1865010" cy="1200329"/>
          </a:xfrm>
          <a:prstGeom prst="rect">
            <a:avLst/>
          </a:prstGeom>
          <a:noFill/>
          <a:ln w="9525">
            <a:noFill/>
            <a:miter lim="800000"/>
            <a:headEnd/>
            <a:tailEnd/>
          </a:ln>
        </p:spPr>
        <p:txBody>
          <a:bodyPr wrap="square">
            <a:spAutoFit/>
          </a:bodyPr>
          <a:lstStyle/>
          <a:p>
            <a:r>
              <a:rPr lang="zh-CN" altLang="en-US" sz="2400" dirty="0" smtClean="0">
                <a:solidFill>
                  <a:schemeClr val="bg1"/>
                </a:solidFill>
              </a:rPr>
              <a:t>使机器人自行判断左转还是右转</a:t>
            </a:r>
            <a:endParaRPr lang="zh-CN" altLang="en-US" sz="2400" dirty="0">
              <a:solidFill>
                <a:schemeClr val="bg1"/>
              </a:solidFill>
            </a:endParaRPr>
          </a:p>
        </p:txBody>
      </p:sp>
      <p:sp>
        <p:nvSpPr>
          <p:cNvPr id="7187" name="文本框 103"/>
          <p:cNvSpPr>
            <a:spLocks noChangeArrowheads="1"/>
          </p:cNvSpPr>
          <p:nvPr/>
        </p:nvSpPr>
        <p:spPr bwMode="auto">
          <a:xfrm>
            <a:off x="7235482" y="3770465"/>
            <a:ext cx="1905921" cy="1200329"/>
          </a:xfrm>
          <a:prstGeom prst="rect">
            <a:avLst/>
          </a:prstGeom>
          <a:noFill/>
          <a:ln w="9525">
            <a:noFill/>
            <a:miter lim="800000"/>
            <a:headEnd/>
            <a:tailEnd/>
          </a:ln>
        </p:spPr>
        <p:txBody>
          <a:bodyPr wrap="square">
            <a:spAutoFit/>
          </a:bodyPr>
          <a:lstStyle/>
          <a:p>
            <a:r>
              <a:rPr lang="zh-CN" altLang="en-US" sz="2400" b="1" dirty="0">
                <a:solidFill>
                  <a:schemeClr val="bg1"/>
                </a:solidFill>
              </a:rPr>
              <a:t>使机器</a:t>
            </a:r>
            <a:r>
              <a:rPr lang="zh-CN" altLang="en-US" sz="2400" b="1" dirty="0" smtClean="0">
                <a:solidFill>
                  <a:schemeClr val="bg1"/>
                </a:solidFill>
              </a:rPr>
              <a:t>人能够通过微调而走直线</a:t>
            </a:r>
            <a:endParaRPr lang="zh-CN" altLang="en-US" sz="2400" b="1" dirty="0">
              <a:solidFill>
                <a:schemeClr val="bg1"/>
              </a:solidFill>
            </a:endParaRPr>
          </a:p>
        </p:txBody>
      </p:sp>
      <p:grpSp>
        <p:nvGrpSpPr>
          <p:cNvPr id="2" name="Group 34"/>
          <p:cNvGrpSpPr>
            <a:grpSpLocks/>
          </p:cNvGrpSpPr>
          <p:nvPr/>
        </p:nvGrpSpPr>
        <p:grpSpPr bwMode="auto">
          <a:xfrm>
            <a:off x="3406775" y="1898650"/>
            <a:ext cx="1506538" cy="1962727"/>
            <a:chOff x="0" y="0"/>
            <a:chExt cx="1505961" cy="1962131"/>
          </a:xfrm>
        </p:grpSpPr>
        <p:sp>
          <p:nvSpPr>
            <p:cNvPr id="7202" name="矩形 118"/>
            <p:cNvSpPr>
              <a:spLocks noChangeArrowheads="1"/>
            </p:cNvSpPr>
            <p:nvPr/>
          </p:nvSpPr>
          <p:spPr bwMode="auto">
            <a:xfrm rot="2670473">
              <a:off x="0" y="0"/>
              <a:ext cx="1505961" cy="1505961"/>
            </a:xfrm>
            <a:prstGeom prst="rect">
              <a:avLst/>
            </a:prstGeom>
            <a:solidFill>
              <a:srgbClr val="F79E1E"/>
            </a:solidFill>
            <a:ln w="57150">
              <a:solidFill>
                <a:srgbClr val="F5F5E2"/>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7203" name="Freeform 186"/>
            <p:cNvSpPr>
              <a:spLocks noChangeArrowheads="1"/>
            </p:cNvSpPr>
            <p:nvPr/>
          </p:nvSpPr>
          <p:spPr bwMode="auto">
            <a:xfrm rot="1698444">
              <a:off x="571140" y="52970"/>
              <a:ext cx="160701" cy="454246"/>
            </a:xfrm>
            <a:custGeom>
              <a:avLst/>
              <a:gdLst/>
              <a:ahLst/>
              <a:cxnLst>
                <a:cxn ang="0">
                  <a:pos x="63" y="204"/>
                </a:cxn>
                <a:cxn ang="0">
                  <a:pos x="47" y="213"/>
                </a:cxn>
                <a:cxn ang="0">
                  <a:pos x="13" y="205"/>
                </a:cxn>
                <a:cxn ang="0">
                  <a:pos x="0" y="110"/>
                </a:cxn>
                <a:cxn ang="0">
                  <a:pos x="4" y="58"/>
                </a:cxn>
                <a:cxn ang="0">
                  <a:pos x="13" y="8"/>
                </a:cxn>
                <a:cxn ang="0">
                  <a:pos x="47" y="0"/>
                </a:cxn>
                <a:cxn ang="0">
                  <a:pos x="63" y="9"/>
                </a:cxn>
                <a:cxn ang="0">
                  <a:pos x="60" y="52"/>
                </a:cxn>
                <a:cxn ang="0">
                  <a:pos x="37" y="67"/>
                </a:cxn>
                <a:cxn ang="0">
                  <a:pos x="28" y="89"/>
                </a:cxn>
                <a:cxn ang="0">
                  <a:pos x="27" y="113"/>
                </a:cxn>
                <a:cxn ang="0">
                  <a:pos x="34" y="143"/>
                </a:cxn>
                <a:cxn ang="0">
                  <a:pos x="60" y="161"/>
                </a:cxn>
                <a:cxn ang="0">
                  <a:pos x="63" y="204"/>
                </a:cxn>
              </a:cxnLst>
              <a:rect l="0" t="0" r="r" b="b"/>
              <a:pathLst>
                <a:path w="63" h="213">
                  <a:moveTo>
                    <a:pt x="63" y="204"/>
                  </a:moveTo>
                  <a:cubicBezTo>
                    <a:pt x="60" y="206"/>
                    <a:pt x="54" y="209"/>
                    <a:pt x="47" y="213"/>
                  </a:cubicBezTo>
                  <a:cubicBezTo>
                    <a:pt x="35" y="213"/>
                    <a:pt x="24" y="210"/>
                    <a:pt x="13" y="205"/>
                  </a:cubicBezTo>
                  <a:cubicBezTo>
                    <a:pt x="5" y="182"/>
                    <a:pt x="0" y="150"/>
                    <a:pt x="0" y="110"/>
                  </a:cubicBezTo>
                  <a:cubicBezTo>
                    <a:pt x="0" y="96"/>
                    <a:pt x="1" y="78"/>
                    <a:pt x="4" y="58"/>
                  </a:cubicBezTo>
                  <a:cubicBezTo>
                    <a:pt x="6" y="35"/>
                    <a:pt x="9" y="18"/>
                    <a:pt x="13" y="8"/>
                  </a:cubicBezTo>
                  <a:cubicBezTo>
                    <a:pt x="24" y="3"/>
                    <a:pt x="35" y="0"/>
                    <a:pt x="47" y="0"/>
                  </a:cubicBezTo>
                  <a:cubicBezTo>
                    <a:pt x="51" y="1"/>
                    <a:pt x="56" y="4"/>
                    <a:pt x="63" y="9"/>
                  </a:cubicBezTo>
                  <a:cubicBezTo>
                    <a:pt x="60" y="52"/>
                    <a:pt x="60" y="52"/>
                    <a:pt x="60" y="52"/>
                  </a:cubicBezTo>
                  <a:cubicBezTo>
                    <a:pt x="37" y="67"/>
                    <a:pt x="37" y="67"/>
                    <a:pt x="37" y="67"/>
                  </a:cubicBezTo>
                  <a:cubicBezTo>
                    <a:pt x="32" y="74"/>
                    <a:pt x="29" y="81"/>
                    <a:pt x="28" y="89"/>
                  </a:cubicBezTo>
                  <a:cubicBezTo>
                    <a:pt x="28" y="92"/>
                    <a:pt x="27" y="101"/>
                    <a:pt x="27" y="113"/>
                  </a:cubicBezTo>
                  <a:cubicBezTo>
                    <a:pt x="27" y="127"/>
                    <a:pt x="30" y="137"/>
                    <a:pt x="34" y="143"/>
                  </a:cubicBezTo>
                  <a:cubicBezTo>
                    <a:pt x="37" y="145"/>
                    <a:pt x="45" y="151"/>
                    <a:pt x="60" y="161"/>
                  </a:cubicBezTo>
                  <a:lnTo>
                    <a:pt x="63" y="204"/>
                  </a:lnTo>
                  <a:close/>
                </a:path>
              </a:pathLst>
            </a:custGeom>
            <a:solidFill>
              <a:srgbClr val="F5F5E2"/>
            </a:solidFill>
            <a:ln w="9525">
              <a:noFill/>
              <a:round/>
              <a:headEnd/>
              <a:tailEnd/>
            </a:ln>
          </p:spPr>
          <p:txBody>
            <a:bodyPr/>
            <a:lstStyle/>
            <a:p>
              <a:endParaRPr lang="zh-CN" altLang="en-US"/>
            </a:p>
          </p:txBody>
        </p:sp>
        <p:sp>
          <p:nvSpPr>
            <p:cNvPr id="7204" name="文本框 120"/>
            <p:cNvSpPr>
              <a:spLocks noChangeArrowheads="1"/>
            </p:cNvSpPr>
            <p:nvPr/>
          </p:nvSpPr>
          <p:spPr bwMode="auto">
            <a:xfrm rot="2720642">
              <a:off x="-438288" y="959400"/>
              <a:ext cx="1605505" cy="399957"/>
            </a:xfrm>
            <a:prstGeom prst="rect">
              <a:avLst/>
            </a:prstGeom>
            <a:noFill/>
            <a:ln w="9525">
              <a:noFill/>
              <a:miter lim="800000"/>
              <a:headEnd/>
              <a:tailEnd/>
            </a:ln>
          </p:spPr>
          <p:txBody>
            <a:bodyPr wrap="square">
              <a:spAutoFit/>
            </a:bodyPr>
            <a:lstStyle/>
            <a:p>
              <a:r>
                <a:rPr lang="zh-CN" altLang="en-US" sz="2000" b="1" dirty="0">
                  <a:solidFill>
                    <a:srgbClr val="FFFFFF"/>
                  </a:solidFill>
                  <a:latin typeface="微软雅黑" pitchFamily="34" charset="-122"/>
                  <a:ea typeface="微软雅黑" pitchFamily="34" charset="-122"/>
                  <a:sym typeface="微软雅黑" pitchFamily="34" charset="-122"/>
                </a:rPr>
                <a:t>左</a:t>
              </a:r>
              <a:r>
                <a:rPr lang="zh-CN" altLang="en-US" sz="2000" b="1" dirty="0" smtClean="0">
                  <a:solidFill>
                    <a:srgbClr val="FFFFFF"/>
                  </a:solidFill>
                  <a:latin typeface="微软雅黑" pitchFamily="34" charset="-122"/>
                  <a:ea typeface="微软雅黑" pitchFamily="34" charset="-122"/>
                  <a:sym typeface="微软雅黑" pitchFamily="34" charset="-122"/>
                </a:rPr>
                <a:t>转</a:t>
              </a:r>
              <a:r>
                <a:rPr lang="en-US" altLang="zh-CN" sz="2000" b="1" dirty="0" smtClean="0">
                  <a:solidFill>
                    <a:srgbClr val="FFFFFF"/>
                  </a:solidFill>
                  <a:latin typeface="微软雅黑" pitchFamily="34" charset="-122"/>
                  <a:ea typeface="微软雅黑" pitchFamily="34" charset="-122"/>
                  <a:sym typeface="微软雅黑" pitchFamily="34" charset="-122"/>
                </a:rPr>
                <a:t>OR</a:t>
              </a:r>
              <a:r>
                <a:rPr lang="zh-CN" altLang="en-US" sz="2000" b="1" dirty="0" smtClean="0">
                  <a:solidFill>
                    <a:srgbClr val="FFFFFF"/>
                  </a:solidFill>
                  <a:latin typeface="微软雅黑" pitchFamily="34" charset="-122"/>
                  <a:ea typeface="微软雅黑" pitchFamily="34" charset="-122"/>
                  <a:sym typeface="微软雅黑" pitchFamily="34" charset="-122"/>
                </a:rPr>
                <a:t>右转</a:t>
              </a:r>
              <a:endParaRPr lang="zh-CN" altLang="en-US" sz="2000" b="1" dirty="0">
                <a:solidFill>
                  <a:srgbClr val="FFFFFF"/>
                </a:solidFill>
                <a:latin typeface="微软雅黑" pitchFamily="34" charset="-122"/>
                <a:ea typeface="微软雅黑" pitchFamily="34" charset="-122"/>
                <a:sym typeface="微软雅黑" pitchFamily="34" charset="-122"/>
              </a:endParaRPr>
            </a:p>
          </p:txBody>
        </p:sp>
      </p:grpSp>
      <p:grpSp>
        <p:nvGrpSpPr>
          <p:cNvPr id="4" name="Group 38"/>
          <p:cNvGrpSpPr>
            <a:grpSpLocks/>
          </p:cNvGrpSpPr>
          <p:nvPr/>
        </p:nvGrpSpPr>
        <p:grpSpPr bwMode="auto">
          <a:xfrm>
            <a:off x="7192963" y="1873250"/>
            <a:ext cx="2005012" cy="1506538"/>
            <a:chOff x="0" y="0"/>
            <a:chExt cx="2005724" cy="1505961"/>
          </a:xfrm>
        </p:grpSpPr>
        <p:sp>
          <p:nvSpPr>
            <p:cNvPr id="7206" name="矩形 122"/>
            <p:cNvSpPr>
              <a:spLocks noChangeArrowheads="1"/>
            </p:cNvSpPr>
            <p:nvPr/>
          </p:nvSpPr>
          <p:spPr bwMode="auto">
            <a:xfrm rot="2670473">
              <a:off x="0" y="0"/>
              <a:ext cx="1505961" cy="1505961"/>
            </a:xfrm>
            <a:prstGeom prst="rect">
              <a:avLst/>
            </a:prstGeom>
            <a:solidFill>
              <a:srgbClr val="9CB81F"/>
            </a:solidFill>
            <a:ln w="57150">
              <a:solidFill>
                <a:srgbClr val="F5F5E2"/>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nvGrpSpPr>
            <p:cNvPr id="7207" name="Group 40"/>
            <p:cNvGrpSpPr>
              <a:grpSpLocks/>
            </p:cNvGrpSpPr>
            <p:nvPr/>
          </p:nvGrpSpPr>
          <p:grpSpPr bwMode="auto">
            <a:xfrm>
              <a:off x="510413" y="68521"/>
              <a:ext cx="463231" cy="533975"/>
              <a:chOff x="0" y="0"/>
              <a:chExt cx="758826" cy="874713"/>
            </a:xfrm>
          </p:grpSpPr>
          <p:sp>
            <p:nvSpPr>
              <p:cNvPr id="7208" name="Freeform 179"/>
              <p:cNvSpPr>
                <a:spLocks noChangeArrowheads="1"/>
              </p:cNvSpPr>
              <p:nvPr/>
            </p:nvSpPr>
            <p:spPr bwMode="auto">
              <a:xfrm>
                <a:off x="366713" y="198438"/>
                <a:ext cx="38100" cy="19050"/>
              </a:xfrm>
              <a:custGeom>
                <a:avLst/>
                <a:gdLst/>
                <a:ahLst/>
                <a:cxnLst>
                  <a:cxn ang="0">
                    <a:pos x="10" y="5"/>
                  </a:cxn>
                  <a:cxn ang="0">
                    <a:pos x="5" y="0"/>
                  </a:cxn>
                  <a:cxn ang="0">
                    <a:pos x="0" y="5"/>
                  </a:cxn>
                  <a:cxn ang="0">
                    <a:pos x="10" y="5"/>
                  </a:cxn>
                </a:cxnLst>
                <a:rect l="0" t="0" r="r" b="b"/>
                <a:pathLst>
                  <a:path w="10" h="5">
                    <a:moveTo>
                      <a:pt x="10" y="5"/>
                    </a:moveTo>
                    <a:cubicBezTo>
                      <a:pt x="5" y="0"/>
                      <a:pt x="5" y="0"/>
                      <a:pt x="5" y="0"/>
                    </a:cubicBezTo>
                    <a:cubicBezTo>
                      <a:pt x="0" y="5"/>
                      <a:pt x="0" y="5"/>
                      <a:pt x="0" y="5"/>
                    </a:cubicBezTo>
                    <a:cubicBezTo>
                      <a:pt x="2" y="2"/>
                      <a:pt x="7" y="2"/>
                      <a:pt x="10" y="5"/>
                    </a:cubicBezTo>
                    <a:close/>
                  </a:path>
                </a:pathLst>
              </a:custGeom>
              <a:solidFill>
                <a:srgbClr val="F5F5E2"/>
              </a:solidFill>
              <a:ln w="9525">
                <a:noFill/>
                <a:round/>
                <a:headEnd/>
                <a:tailEnd/>
              </a:ln>
            </p:spPr>
            <p:txBody>
              <a:bodyPr/>
              <a:lstStyle/>
              <a:p>
                <a:endParaRPr lang="zh-CN" altLang="en-US"/>
              </a:p>
            </p:txBody>
          </p:sp>
          <p:sp>
            <p:nvSpPr>
              <p:cNvPr id="7209" name="Freeform 180"/>
              <p:cNvSpPr>
                <a:spLocks noChangeArrowheads="1"/>
              </p:cNvSpPr>
              <p:nvPr/>
            </p:nvSpPr>
            <p:spPr bwMode="auto">
              <a:xfrm>
                <a:off x="141288" y="0"/>
                <a:ext cx="468313" cy="236538"/>
              </a:xfrm>
              <a:custGeom>
                <a:avLst/>
                <a:gdLst/>
                <a:ahLst/>
                <a:cxnLst>
                  <a:cxn ang="0">
                    <a:pos x="64" y="60"/>
                  </a:cxn>
                  <a:cxn ang="0">
                    <a:pos x="66" y="60"/>
                  </a:cxn>
                  <a:cxn ang="0">
                    <a:pos x="74" y="62"/>
                  </a:cxn>
                  <a:cxn ang="0">
                    <a:pos x="120" y="14"/>
                  </a:cxn>
                  <a:cxn ang="0">
                    <a:pos x="120" y="4"/>
                  </a:cxn>
                  <a:cxn ang="0">
                    <a:pos x="110" y="4"/>
                  </a:cxn>
                  <a:cxn ang="0">
                    <a:pos x="64" y="52"/>
                  </a:cxn>
                  <a:cxn ang="0">
                    <a:pos x="69" y="57"/>
                  </a:cxn>
                  <a:cxn ang="0">
                    <a:pos x="59" y="57"/>
                  </a:cxn>
                  <a:cxn ang="0">
                    <a:pos x="64" y="52"/>
                  </a:cxn>
                  <a:cxn ang="0">
                    <a:pos x="13" y="3"/>
                  </a:cxn>
                  <a:cxn ang="0">
                    <a:pos x="3" y="3"/>
                  </a:cxn>
                  <a:cxn ang="0">
                    <a:pos x="3" y="13"/>
                  </a:cxn>
                  <a:cxn ang="0">
                    <a:pos x="54" y="62"/>
                  </a:cxn>
                  <a:cxn ang="0">
                    <a:pos x="62" y="60"/>
                  </a:cxn>
                  <a:cxn ang="0">
                    <a:pos x="64" y="60"/>
                  </a:cxn>
                </a:cxnLst>
                <a:rect l="0" t="0" r="r" b="b"/>
                <a:pathLst>
                  <a:path w="123" h="62">
                    <a:moveTo>
                      <a:pt x="64" y="60"/>
                    </a:moveTo>
                    <a:cubicBezTo>
                      <a:pt x="65" y="60"/>
                      <a:pt x="65" y="60"/>
                      <a:pt x="66" y="60"/>
                    </a:cubicBezTo>
                    <a:cubicBezTo>
                      <a:pt x="69" y="60"/>
                      <a:pt x="72" y="61"/>
                      <a:pt x="74" y="62"/>
                    </a:cubicBezTo>
                    <a:cubicBezTo>
                      <a:pt x="120" y="14"/>
                      <a:pt x="120" y="14"/>
                      <a:pt x="120" y="14"/>
                    </a:cubicBezTo>
                    <a:cubicBezTo>
                      <a:pt x="123" y="11"/>
                      <a:pt x="123" y="7"/>
                      <a:pt x="120" y="4"/>
                    </a:cubicBezTo>
                    <a:cubicBezTo>
                      <a:pt x="117" y="1"/>
                      <a:pt x="112" y="1"/>
                      <a:pt x="110" y="4"/>
                    </a:cubicBezTo>
                    <a:cubicBezTo>
                      <a:pt x="64" y="52"/>
                      <a:pt x="64" y="52"/>
                      <a:pt x="64" y="52"/>
                    </a:cubicBezTo>
                    <a:cubicBezTo>
                      <a:pt x="69" y="57"/>
                      <a:pt x="69" y="57"/>
                      <a:pt x="69" y="57"/>
                    </a:cubicBezTo>
                    <a:cubicBezTo>
                      <a:pt x="66" y="54"/>
                      <a:pt x="61" y="54"/>
                      <a:pt x="59" y="57"/>
                    </a:cubicBezTo>
                    <a:cubicBezTo>
                      <a:pt x="64" y="52"/>
                      <a:pt x="64" y="52"/>
                      <a:pt x="64" y="52"/>
                    </a:cubicBezTo>
                    <a:cubicBezTo>
                      <a:pt x="13" y="3"/>
                      <a:pt x="13" y="3"/>
                      <a:pt x="13" y="3"/>
                    </a:cubicBezTo>
                    <a:cubicBezTo>
                      <a:pt x="10" y="0"/>
                      <a:pt x="5" y="0"/>
                      <a:pt x="3" y="3"/>
                    </a:cubicBezTo>
                    <a:cubicBezTo>
                      <a:pt x="0" y="6"/>
                      <a:pt x="0" y="10"/>
                      <a:pt x="3" y="13"/>
                    </a:cubicBezTo>
                    <a:cubicBezTo>
                      <a:pt x="54" y="62"/>
                      <a:pt x="54" y="62"/>
                      <a:pt x="54" y="62"/>
                    </a:cubicBezTo>
                    <a:cubicBezTo>
                      <a:pt x="56" y="61"/>
                      <a:pt x="59" y="60"/>
                      <a:pt x="62" y="60"/>
                    </a:cubicBezTo>
                    <a:cubicBezTo>
                      <a:pt x="62" y="60"/>
                      <a:pt x="63" y="60"/>
                      <a:pt x="64" y="60"/>
                    </a:cubicBezTo>
                    <a:close/>
                  </a:path>
                </a:pathLst>
              </a:custGeom>
              <a:solidFill>
                <a:srgbClr val="F5F5E2"/>
              </a:solidFill>
              <a:ln w="9525">
                <a:noFill/>
                <a:round/>
                <a:headEnd/>
                <a:tailEnd/>
              </a:ln>
            </p:spPr>
            <p:txBody>
              <a:bodyPr/>
              <a:lstStyle/>
              <a:p>
                <a:endParaRPr lang="zh-CN" altLang="en-US"/>
              </a:p>
            </p:txBody>
          </p:sp>
          <p:sp>
            <p:nvSpPr>
              <p:cNvPr id="7210" name="Freeform 181"/>
              <p:cNvSpPr>
                <a:spLocks noEditPoints="1" noChangeArrowheads="1"/>
              </p:cNvSpPr>
              <p:nvPr/>
            </p:nvSpPr>
            <p:spPr bwMode="auto">
              <a:xfrm>
                <a:off x="0" y="236538"/>
                <a:ext cx="758826" cy="638175"/>
              </a:xfrm>
              <a:custGeom>
                <a:avLst/>
                <a:gdLst/>
                <a:ahLst/>
                <a:cxnLst>
                  <a:cxn ang="0">
                    <a:pos x="170" y="9"/>
                  </a:cxn>
                  <a:cxn ang="0">
                    <a:pos x="116" y="9"/>
                  </a:cxn>
                  <a:cxn ang="0">
                    <a:pos x="116" y="8"/>
                  </a:cxn>
                  <a:cxn ang="0">
                    <a:pos x="111" y="0"/>
                  </a:cxn>
                  <a:cxn ang="0">
                    <a:pos x="106" y="5"/>
                  </a:cxn>
                  <a:cxn ang="0">
                    <a:pos x="96" y="5"/>
                  </a:cxn>
                  <a:cxn ang="0">
                    <a:pos x="91" y="0"/>
                  </a:cxn>
                  <a:cxn ang="0">
                    <a:pos x="86" y="8"/>
                  </a:cxn>
                  <a:cxn ang="0">
                    <a:pos x="86" y="9"/>
                  </a:cxn>
                  <a:cxn ang="0">
                    <a:pos x="30" y="9"/>
                  </a:cxn>
                  <a:cxn ang="0">
                    <a:pos x="0" y="39"/>
                  </a:cxn>
                  <a:cxn ang="0">
                    <a:pos x="0" y="133"/>
                  </a:cxn>
                  <a:cxn ang="0">
                    <a:pos x="30" y="163"/>
                  </a:cxn>
                  <a:cxn ang="0">
                    <a:pos x="34" y="163"/>
                  </a:cxn>
                  <a:cxn ang="0">
                    <a:pos x="34" y="168"/>
                  </a:cxn>
                  <a:cxn ang="0">
                    <a:pos x="167" y="168"/>
                  </a:cxn>
                  <a:cxn ang="0">
                    <a:pos x="167" y="163"/>
                  </a:cxn>
                  <a:cxn ang="0">
                    <a:pos x="170" y="163"/>
                  </a:cxn>
                  <a:cxn ang="0">
                    <a:pos x="199" y="133"/>
                  </a:cxn>
                  <a:cxn ang="0">
                    <a:pos x="199" y="39"/>
                  </a:cxn>
                  <a:cxn ang="0">
                    <a:pos x="170" y="9"/>
                  </a:cxn>
                  <a:cxn ang="0">
                    <a:pos x="157" y="163"/>
                  </a:cxn>
                  <a:cxn ang="0">
                    <a:pos x="150" y="155"/>
                  </a:cxn>
                  <a:cxn ang="0">
                    <a:pos x="157" y="148"/>
                  </a:cxn>
                  <a:cxn ang="0">
                    <a:pos x="164" y="155"/>
                  </a:cxn>
                  <a:cxn ang="0">
                    <a:pos x="157" y="163"/>
                  </a:cxn>
                  <a:cxn ang="0">
                    <a:pos x="175" y="122"/>
                  </a:cxn>
                  <a:cxn ang="0">
                    <a:pos x="153" y="144"/>
                  </a:cxn>
                  <a:cxn ang="0">
                    <a:pos x="47" y="144"/>
                  </a:cxn>
                  <a:cxn ang="0">
                    <a:pos x="25" y="122"/>
                  </a:cxn>
                  <a:cxn ang="0">
                    <a:pos x="25" y="51"/>
                  </a:cxn>
                  <a:cxn ang="0">
                    <a:pos x="47" y="28"/>
                  </a:cxn>
                  <a:cxn ang="0">
                    <a:pos x="153" y="28"/>
                  </a:cxn>
                  <a:cxn ang="0">
                    <a:pos x="175" y="51"/>
                  </a:cxn>
                  <a:cxn ang="0">
                    <a:pos x="175" y="122"/>
                  </a:cxn>
                </a:cxnLst>
                <a:rect l="0" t="0" r="r" b="b"/>
                <a:pathLst>
                  <a:path w="199" h="168">
                    <a:moveTo>
                      <a:pt x="170" y="9"/>
                    </a:moveTo>
                    <a:cubicBezTo>
                      <a:pt x="116" y="9"/>
                      <a:pt x="116" y="9"/>
                      <a:pt x="116" y="9"/>
                    </a:cubicBezTo>
                    <a:cubicBezTo>
                      <a:pt x="116" y="9"/>
                      <a:pt x="116" y="8"/>
                      <a:pt x="116" y="8"/>
                    </a:cubicBezTo>
                    <a:cubicBezTo>
                      <a:pt x="116" y="5"/>
                      <a:pt x="114" y="2"/>
                      <a:pt x="111" y="0"/>
                    </a:cubicBezTo>
                    <a:cubicBezTo>
                      <a:pt x="106" y="5"/>
                      <a:pt x="106" y="5"/>
                      <a:pt x="106" y="5"/>
                    </a:cubicBezTo>
                    <a:cubicBezTo>
                      <a:pt x="103" y="8"/>
                      <a:pt x="99" y="8"/>
                      <a:pt x="96" y="5"/>
                    </a:cubicBezTo>
                    <a:cubicBezTo>
                      <a:pt x="91" y="0"/>
                      <a:pt x="91" y="0"/>
                      <a:pt x="91" y="0"/>
                    </a:cubicBezTo>
                    <a:cubicBezTo>
                      <a:pt x="88" y="2"/>
                      <a:pt x="86" y="5"/>
                      <a:pt x="86" y="8"/>
                    </a:cubicBezTo>
                    <a:cubicBezTo>
                      <a:pt x="86" y="8"/>
                      <a:pt x="86" y="9"/>
                      <a:pt x="86" y="9"/>
                    </a:cubicBezTo>
                    <a:cubicBezTo>
                      <a:pt x="30" y="9"/>
                      <a:pt x="30" y="9"/>
                      <a:pt x="30" y="9"/>
                    </a:cubicBezTo>
                    <a:cubicBezTo>
                      <a:pt x="14" y="9"/>
                      <a:pt x="0" y="23"/>
                      <a:pt x="0" y="39"/>
                    </a:cubicBezTo>
                    <a:cubicBezTo>
                      <a:pt x="0" y="133"/>
                      <a:pt x="0" y="133"/>
                      <a:pt x="0" y="133"/>
                    </a:cubicBezTo>
                    <a:cubicBezTo>
                      <a:pt x="0" y="150"/>
                      <a:pt x="14" y="163"/>
                      <a:pt x="30" y="163"/>
                    </a:cubicBezTo>
                    <a:cubicBezTo>
                      <a:pt x="34" y="163"/>
                      <a:pt x="34" y="163"/>
                      <a:pt x="34" y="163"/>
                    </a:cubicBezTo>
                    <a:cubicBezTo>
                      <a:pt x="34" y="168"/>
                      <a:pt x="34" y="168"/>
                      <a:pt x="34" y="168"/>
                    </a:cubicBezTo>
                    <a:cubicBezTo>
                      <a:pt x="167" y="168"/>
                      <a:pt x="167" y="168"/>
                      <a:pt x="167" y="168"/>
                    </a:cubicBezTo>
                    <a:cubicBezTo>
                      <a:pt x="167" y="163"/>
                      <a:pt x="167" y="163"/>
                      <a:pt x="167" y="163"/>
                    </a:cubicBezTo>
                    <a:cubicBezTo>
                      <a:pt x="170" y="163"/>
                      <a:pt x="170" y="163"/>
                      <a:pt x="170" y="163"/>
                    </a:cubicBezTo>
                    <a:cubicBezTo>
                      <a:pt x="186" y="163"/>
                      <a:pt x="199" y="150"/>
                      <a:pt x="199" y="133"/>
                    </a:cubicBezTo>
                    <a:cubicBezTo>
                      <a:pt x="199" y="39"/>
                      <a:pt x="199" y="39"/>
                      <a:pt x="199" y="39"/>
                    </a:cubicBezTo>
                    <a:cubicBezTo>
                      <a:pt x="199" y="23"/>
                      <a:pt x="186" y="9"/>
                      <a:pt x="170" y="9"/>
                    </a:cubicBezTo>
                    <a:close/>
                    <a:moveTo>
                      <a:pt x="157" y="163"/>
                    </a:moveTo>
                    <a:cubicBezTo>
                      <a:pt x="153" y="163"/>
                      <a:pt x="150" y="159"/>
                      <a:pt x="150" y="155"/>
                    </a:cubicBezTo>
                    <a:cubicBezTo>
                      <a:pt x="150" y="152"/>
                      <a:pt x="153" y="148"/>
                      <a:pt x="157" y="148"/>
                    </a:cubicBezTo>
                    <a:cubicBezTo>
                      <a:pt x="161" y="148"/>
                      <a:pt x="164" y="152"/>
                      <a:pt x="164" y="155"/>
                    </a:cubicBezTo>
                    <a:cubicBezTo>
                      <a:pt x="164" y="159"/>
                      <a:pt x="161" y="163"/>
                      <a:pt x="157" y="163"/>
                    </a:cubicBezTo>
                    <a:close/>
                    <a:moveTo>
                      <a:pt x="175" y="122"/>
                    </a:moveTo>
                    <a:cubicBezTo>
                      <a:pt x="175" y="134"/>
                      <a:pt x="164" y="144"/>
                      <a:pt x="153" y="144"/>
                    </a:cubicBezTo>
                    <a:cubicBezTo>
                      <a:pt x="47" y="144"/>
                      <a:pt x="47" y="144"/>
                      <a:pt x="47" y="144"/>
                    </a:cubicBezTo>
                    <a:cubicBezTo>
                      <a:pt x="34" y="144"/>
                      <a:pt x="25" y="134"/>
                      <a:pt x="25" y="122"/>
                    </a:cubicBezTo>
                    <a:cubicBezTo>
                      <a:pt x="25" y="51"/>
                      <a:pt x="25" y="51"/>
                      <a:pt x="25" y="51"/>
                    </a:cubicBezTo>
                    <a:cubicBezTo>
                      <a:pt x="25" y="38"/>
                      <a:pt x="34" y="28"/>
                      <a:pt x="47" y="28"/>
                    </a:cubicBezTo>
                    <a:cubicBezTo>
                      <a:pt x="153" y="28"/>
                      <a:pt x="153" y="28"/>
                      <a:pt x="153" y="28"/>
                    </a:cubicBezTo>
                    <a:cubicBezTo>
                      <a:pt x="164" y="28"/>
                      <a:pt x="175" y="38"/>
                      <a:pt x="175" y="51"/>
                    </a:cubicBezTo>
                    <a:lnTo>
                      <a:pt x="175" y="122"/>
                    </a:lnTo>
                    <a:close/>
                  </a:path>
                </a:pathLst>
              </a:custGeom>
              <a:solidFill>
                <a:srgbClr val="F5F5E2"/>
              </a:solidFill>
              <a:ln w="9525">
                <a:noFill/>
                <a:round/>
                <a:headEnd/>
                <a:tailEnd/>
              </a:ln>
            </p:spPr>
            <p:txBody>
              <a:bodyPr/>
              <a:lstStyle/>
              <a:p>
                <a:endParaRPr lang="zh-CN" altLang="en-US"/>
              </a:p>
            </p:txBody>
          </p:sp>
          <p:sp>
            <p:nvSpPr>
              <p:cNvPr id="7211" name="Freeform 182"/>
              <p:cNvSpPr>
                <a:spLocks noChangeArrowheads="1"/>
              </p:cNvSpPr>
              <p:nvPr/>
            </p:nvSpPr>
            <p:spPr bwMode="auto">
              <a:xfrm>
                <a:off x="347663" y="228601"/>
                <a:ext cx="76200" cy="38100"/>
              </a:xfrm>
              <a:custGeom>
                <a:avLst/>
                <a:gdLst/>
                <a:ahLst/>
                <a:cxnLst>
                  <a:cxn ang="0">
                    <a:pos x="15" y="7"/>
                  </a:cxn>
                  <a:cxn ang="0">
                    <a:pos x="20" y="2"/>
                  </a:cxn>
                  <a:cxn ang="0">
                    <a:pos x="12" y="0"/>
                  </a:cxn>
                  <a:cxn ang="0">
                    <a:pos x="10" y="0"/>
                  </a:cxn>
                  <a:cxn ang="0">
                    <a:pos x="8" y="0"/>
                  </a:cxn>
                  <a:cxn ang="0">
                    <a:pos x="0" y="2"/>
                  </a:cxn>
                  <a:cxn ang="0">
                    <a:pos x="5" y="7"/>
                  </a:cxn>
                  <a:cxn ang="0">
                    <a:pos x="15" y="7"/>
                  </a:cxn>
                </a:cxnLst>
                <a:rect l="0" t="0" r="r" b="b"/>
                <a:pathLst>
                  <a:path w="20" h="10">
                    <a:moveTo>
                      <a:pt x="15" y="7"/>
                    </a:moveTo>
                    <a:cubicBezTo>
                      <a:pt x="20" y="2"/>
                      <a:pt x="20" y="2"/>
                      <a:pt x="20" y="2"/>
                    </a:cubicBezTo>
                    <a:cubicBezTo>
                      <a:pt x="18" y="1"/>
                      <a:pt x="15" y="0"/>
                      <a:pt x="12" y="0"/>
                    </a:cubicBezTo>
                    <a:cubicBezTo>
                      <a:pt x="11" y="0"/>
                      <a:pt x="11" y="0"/>
                      <a:pt x="10" y="0"/>
                    </a:cubicBezTo>
                    <a:cubicBezTo>
                      <a:pt x="9" y="0"/>
                      <a:pt x="8" y="0"/>
                      <a:pt x="8" y="0"/>
                    </a:cubicBezTo>
                    <a:cubicBezTo>
                      <a:pt x="5" y="0"/>
                      <a:pt x="2" y="1"/>
                      <a:pt x="0" y="2"/>
                    </a:cubicBezTo>
                    <a:cubicBezTo>
                      <a:pt x="5" y="7"/>
                      <a:pt x="5" y="7"/>
                      <a:pt x="5" y="7"/>
                    </a:cubicBezTo>
                    <a:cubicBezTo>
                      <a:pt x="8" y="10"/>
                      <a:pt x="12" y="10"/>
                      <a:pt x="15" y="7"/>
                    </a:cubicBezTo>
                    <a:close/>
                  </a:path>
                </a:pathLst>
              </a:custGeom>
              <a:solidFill>
                <a:srgbClr val="F5F5E2"/>
              </a:solidFill>
              <a:ln w="9525">
                <a:noFill/>
                <a:round/>
                <a:headEnd/>
                <a:tailEnd/>
              </a:ln>
            </p:spPr>
            <p:txBody>
              <a:bodyPr/>
              <a:lstStyle/>
              <a:p>
                <a:endParaRPr lang="zh-CN" altLang="en-US"/>
              </a:p>
            </p:txBody>
          </p:sp>
        </p:grpSp>
        <p:sp>
          <p:nvSpPr>
            <p:cNvPr id="7212" name="文本框 124"/>
            <p:cNvSpPr>
              <a:spLocks noChangeArrowheads="1"/>
            </p:cNvSpPr>
            <p:nvPr/>
          </p:nvSpPr>
          <p:spPr bwMode="auto">
            <a:xfrm rot="18914665">
              <a:off x="493557" y="730785"/>
              <a:ext cx="1512167" cy="461488"/>
            </a:xfrm>
            <a:prstGeom prst="rect">
              <a:avLst/>
            </a:prstGeom>
            <a:noFill/>
            <a:ln w="9525">
              <a:noFill/>
              <a:miter lim="800000"/>
              <a:headEnd/>
              <a:tailEnd/>
            </a:ln>
          </p:spPr>
          <p:txBody>
            <a:bodyPr>
              <a:spAutoFit/>
            </a:bodyPr>
            <a:lstStyle/>
            <a:p>
              <a:r>
                <a:rPr lang="zh-CN" altLang="en-US" sz="2400" b="1" dirty="0">
                  <a:solidFill>
                    <a:schemeClr val="bg1"/>
                  </a:solidFill>
                  <a:latin typeface="微软雅黑" pitchFamily="34" charset="-122"/>
                  <a:ea typeface="微软雅黑" pitchFamily="34" charset="-122"/>
                  <a:sym typeface="微软雅黑" pitchFamily="34" charset="-122"/>
                </a:rPr>
                <a:t>走直线</a:t>
              </a:r>
            </a:p>
          </p:txBody>
        </p:sp>
      </p:grpSp>
      <p:grpSp>
        <p:nvGrpSpPr>
          <p:cNvPr id="7" name="Group 46"/>
          <p:cNvGrpSpPr>
            <a:grpSpLocks/>
          </p:cNvGrpSpPr>
          <p:nvPr/>
        </p:nvGrpSpPr>
        <p:grpSpPr bwMode="auto">
          <a:xfrm>
            <a:off x="5008563" y="1581150"/>
            <a:ext cx="2089150" cy="2089150"/>
            <a:chOff x="0" y="0"/>
            <a:chExt cx="2088232" cy="2088232"/>
          </a:xfrm>
        </p:grpSpPr>
        <p:sp>
          <p:nvSpPr>
            <p:cNvPr id="7214" name="矩形 130"/>
            <p:cNvSpPr>
              <a:spLocks noChangeArrowheads="1"/>
            </p:cNvSpPr>
            <p:nvPr/>
          </p:nvSpPr>
          <p:spPr bwMode="auto">
            <a:xfrm rot="2670473">
              <a:off x="0" y="0"/>
              <a:ext cx="2088232" cy="2088232"/>
            </a:xfrm>
            <a:prstGeom prst="rect">
              <a:avLst/>
            </a:prstGeom>
            <a:solidFill>
              <a:srgbClr val="1AADA9"/>
            </a:solidFill>
            <a:ln w="57150">
              <a:solidFill>
                <a:srgbClr val="F5F5E2"/>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7215" name="Freeform 65"/>
            <p:cNvSpPr>
              <a:spLocks noChangeArrowheads="1"/>
            </p:cNvSpPr>
            <p:nvPr/>
          </p:nvSpPr>
          <p:spPr bwMode="auto">
            <a:xfrm>
              <a:off x="657560" y="359656"/>
              <a:ext cx="844350" cy="819840"/>
            </a:xfrm>
            <a:custGeom>
              <a:avLst/>
              <a:gdLst/>
              <a:ahLst/>
              <a:cxnLst>
                <a:cxn ang="0">
                  <a:pos x="61" y="35"/>
                </a:cxn>
                <a:cxn ang="0">
                  <a:pos x="60" y="35"/>
                </a:cxn>
                <a:cxn ang="0">
                  <a:pos x="59" y="35"/>
                </a:cxn>
                <a:cxn ang="0">
                  <a:pos x="59" y="35"/>
                </a:cxn>
                <a:cxn ang="0">
                  <a:pos x="61" y="31"/>
                </a:cxn>
                <a:cxn ang="0">
                  <a:pos x="56" y="26"/>
                </a:cxn>
                <a:cxn ang="0">
                  <a:pos x="55" y="26"/>
                </a:cxn>
                <a:cxn ang="0">
                  <a:pos x="52" y="26"/>
                </a:cxn>
                <a:cxn ang="0">
                  <a:pos x="33" y="26"/>
                </a:cxn>
                <a:cxn ang="0">
                  <a:pos x="34" y="7"/>
                </a:cxn>
                <a:cxn ang="0">
                  <a:pos x="26" y="2"/>
                </a:cxn>
                <a:cxn ang="0">
                  <a:pos x="26" y="13"/>
                </a:cxn>
                <a:cxn ang="0">
                  <a:pos x="18" y="26"/>
                </a:cxn>
                <a:cxn ang="0">
                  <a:pos x="9" y="32"/>
                </a:cxn>
                <a:cxn ang="0">
                  <a:pos x="0" y="34"/>
                </a:cxn>
                <a:cxn ang="0">
                  <a:pos x="0" y="58"/>
                </a:cxn>
                <a:cxn ang="0">
                  <a:pos x="2" y="57"/>
                </a:cxn>
                <a:cxn ang="0">
                  <a:pos x="22" y="59"/>
                </a:cxn>
                <a:cxn ang="0">
                  <a:pos x="45" y="57"/>
                </a:cxn>
                <a:cxn ang="0">
                  <a:pos x="50" y="52"/>
                </a:cxn>
                <a:cxn ang="0">
                  <a:pos x="56" y="49"/>
                </a:cxn>
                <a:cxn ang="0">
                  <a:pos x="55" y="43"/>
                </a:cxn>
                <a:cxn ang="0">
                  <a:pos x="60" y="42"/>
                </a:cxn>
                <a:cxn ang="0">
                  <a:pos x="61" y="35"/>
                </a:cxn>
              </a:cxnLst>
              <a:rect l="0" t="0" r="r" b="b"/>
              <a:pathLst>
                <a:path w="65" h="60">
                  <a:moveTo>
                    <a:pt x="61" y="35"/>
                  </a:moveTo>
                  <a:cubicBezTo>
                    <a:pt x="61" y="35"/>
                    <a:pt x="60" y="35"/>
                    <a:pt x="60" y="35"/>
                  </a:cubicBezTo>
                  <a:cubicBezTo>
                    <a:pt x="60" y="35"/>
                    <a:pt x="59" y="35"/>
                    <a:pt x="59" y="35"/>
                  </a:cubicBezTo>
                  <a:cubicBezTo>
                    <a:pt x="59" y="35"/>
                    <a:pt x="59" y="35"/>
                    <a:pt x="59" y="35"/>
                  </a:cubicBezTo>
                  <a:cubicBezTo>
                    <a:pt x="60" y="34"/>
                    <a:pt x="61" y="33"/>
                    <a:pt x="61" y="31"/>
                  </a:cubicBezTo>
                  <a:cubicBezTo>
                    <a:pt x="61" y="28"/>
                    <a:pt x="58" y="27"/>
                    <a:pt x="56" y="26"/>
                  </a:cubicBezTo>
                  <a:cubicBezTo>
                    <a:pt x="56" y="26"/>
                    <a:pt x="55" y="26"/>
                    <a:pt x="55" y="26"/>
                  </a:cubicBezTo>
                  <a:cubicBezTo>
                    <a:pt x="53" y="26"/>
                    <a:pt x="52" y="26"/>
                    <a:pt x="52" y="26"/>
                  </a:cubicBezTo>
                  <a:cubicBezTo>
                    <a:pt x="45" y="26"/>
                    <a:pt x="33" y="26"/>
                    <a:pt x="33" y="26"/>
                  </a:cubicBezTo>
                  <a:cubicBezTo>
                    <a:pt x="34" y="23"/>
                    <a:pt x="36" y="15"/>
                    <a:pt x="34" y="7"/>
                  </a:cubicBezTo>
                  <a:cubicBezTo>
                    <a:pt x="32" y="0"/>
                    <a:pt x="26" y="2"/>
                    <a:pt x="26" y="2"/>
                  </a:cubicBezTo>
                  <a:cubicBezTo>
                    <a:pt x="26" y="2"/>
                    <a:pt x="26" y="8"/>
                    <a:pt x="26" y="13"/>
                  </a:cubicBezTo>
                  <a:cubicBezTo>
                    <a:pt x="26" y="17"/>
                    <a:pt x="21" y="25"/>
                    <a:pt x="18" y="26"/>
                  </a:cubicBezTo>
                  <a:cubicBezTo>
                    <a:pt x="15" y="27"/>
                    <a:pt x="13" y="28"/>
                    <a:pt x="9" y="32"/>
                  </a:cubicBezTo>
                  <a:cubicBezTo>
                    <a:pt x="6" y="33"/>
                    <a:pt x="3" y="34"/>
                    <a:pt x="0" y="34"/>
                  </a:cubicBezTo>
                  <a:cubicBezTo>
                    <a:pt x="0" y="58"/>
                    <a:pt x="0" y="58"/>
                    <a:pt x="0" y="58"/>
                  </a:cubicBezTo>
                  <a:cubicBezTo>
                    <a:pt x="0" y="58"/>
                    <a:pt x="1" y="58"/>
                    <a:pt x="2" y="57"/>
                  </a:cubicBezTo>
                  <a:cubicBezTo>
                    <a:pt x="5" y="57"/>
                    <a:pt x="15" y="58"/>
                    <a:pt x="22" y="59"/>
                  </a:cubicBezTo>
                  <a:cubicBezTo>
                    <a:pt x="28" y="60"/>
                    <a:pt x="38" y="59"/>
                    <a:pt x="45" y="57"/>
                  </a:cubicBezTo>
                  <a:cubicBezTo>
                    <a:pt x="52" y="56"/>
                    <a:pt x="50" y="52"/>
                    <a:pt x="50" y="52"/>
                  </a:cubicBezTo>
                  <a:cubicBezTo>
                    <a:pt x="50" y="52"/>
                    <a:pt x="53" y="52"/>
                    <a:pt x="56" y="49"/>
                  </a:cubicBezTo>
                  <a:cubicBezTo>
                    <a:pt x="58" y="47"/>
                    <a:pt x="55" y="43"/>
                    <a:pt x="55" y="43"/>
                  </a:cubicBezTo>
                  <a:cubicBezTo>
                    <a:pt x="57" y="43"/>
                    <a:pt x="58" y="43"/>
                    <a:pt x="60" y="42"/>
                  </a:cubicBezTo>
                  <a:cubicBezTo>
                    <a:pt x="65" y="38"/>
                    <a:pt x="61" y="35"/>
                    <a:pt x="61" y="35"/>
                  </a:cubicBezTo>
                  <a:close/>
                </a:path>
              </a:pathLst>
            </a:custGeom>
            <a:solidFill>
              <a:srgbClr val="F5F5E2"/>
            </a:solidFill>
            <a:ln w="9525">
              <a:noFill/>
              <a:round/>
              <a:headEnd/>
              <a:tailEnd/>
            </a:ln>
          </p:spPr>
          <p:txBody>
            <a:bodyPr/>
            <a:lstStyle/>
            <a:p>
              <a:endParaRPr lang="zh-CN" altLang="en-US"/>
            </a:p>
          </p:txBody>
        </p:sp>
        <p:sp>
          <p:nvSpPr>
            <p:cNvPr id="7216" name="文本框 132"/>
            <p:cNvSpPr>
              <a:spLocks noChangeArrowheads="1"/>
            </p:cNvSpPr>
            <p:nvPr/>
          </p:nvSpPr>
          <p:spPr bwMode="auto">
            <a:xfrm>
              <a:off x="360644" y="1121542"/>
              <a:ext cx="1512168" cy="830632"/>
            </a:xfrm>
            <a:prstGeom prst="rect">
              <a:avLst/>
            </a:prstGeom>
            <a:noFill/>
            <a:ln w="9525">
              <a:noFill/>
              <a:miter lim="800000"/>
              <a:headEnd/>
              <a:tailEnd/>
            </a:ln>
          </p:spPr>
          <p:txBody>
            <a:bodyPr>
              <a:spAutoFit/>
            </a:bodyPr>
            <a:lstStyle/>
            <a:p>
              <a:r>
                <a:rPr lang="zh-CN" altLang="en-US" sz="2400" b="1" dirty="0">
                  <a:solidFill>
                    <a:srgbClr val="FFFFFF"/>
                  </a:solidFill>
                  <a:latin typeface="微软雅黑" pitchFamily="34" charset="-122"/>
                  <a:ea typeface="微软雅黑" pitchFamily="34" charset="-122"/>
                  <a:sym typeface="微软雅黑" pitchFamily="34" charset="-122"/>
                </a:rPr>
                <a:t>判断距</a:t>
              </a:r>
              <a:r>
                <a:rPr lang="zh-CN" altLang="en-US" sz="2400" b="1" dirty="0" smtClean="0">
                  <a:solidFill>
                    <a:srgbClr val="FFFFFF"/>
                  </a:solidFill>
                  <a:latin typeface="微软雅黑" pitchFamily="34" charset="-122"/>
                  <a:ea typeface="微软雅黑" pitchFamily="34" charset="-122"/>
                  <a:sym typeface="微软雅黑" pitchFamily="34" charset="-122"/>
                </a:rPr>
                <a:t>离，何时转向</a:t>
              </a:r>
              <a:endParaRPr lang="zh-CN" altLang="en-US" sz="2400" b="1" dirty="0">
                <a:solidFill>
                  <a:srgbClr val="FFFFFF"/>
                </a:solidFill>
                <a:latin typeface="微软雅黑" pitchFamily="34" charset="-122"/>
                <a:ea typeface="微软雅黑" pitchFamily="34" charset="-122"/>
                <a:sym typeface="微软雅黑" pitchFamily="34" charset="-122"/>
              </a:endParaRPr>
            </a:p>
          </p:txBody>
        </p:sp>
      </p:grpSp>
      <p:sp>
        <p:nvSpPr>
          <p:cNvPr id="12" name="TextBox 11"/>
          <p:cNvSpPr txBox="1"/>
          <p:nvPr/>
        </p:nvSpPr>
        <p:spPr>
          <a:xfrm>
            <a:off x="1780867" y="868073"/>
            <a:ext cx="1415772" cy="461665"/>
          </a:xfrm>
          <a:prstGeom prst="rect">
            <a:avLst/>
          </a:prstGeom>
          <a:noFill/>
        </p:spPr>
        <p:txBody>
          <a:bodyPr wrap="none" rtlCol="0">
            <a:spAutoFit/>
          </a:bodyPr>
          <a:lstStyle/>
          <a:p>
            <a:r>
              <a:rPr lang="zh-CN" altLang="en-US" sz="2400" b="1" dirty="0" smtClean="0">
                <a:solidFill>
                  <a:schemeClr val="bg1"/>
                </a:solidFill>
              </a:rPr>
              <a:t>头脑风暴</a:t>
            </a:r>
            <a:endParaRPr lang="zh-CN" altLang="en-US" sz="2400" b="1" dirty="0">
              <a:solidFill>
                <a:schemeClr val="bg1"/>
              </a:solidFill>
            </a:endParaRPr>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filter="fade">
                                      <p:cBhvr>
                                        <p:cTn id="9" dur="500"/>
                                        <p:tgtEl>
                                          <p:spTgt spid="7"/>
                                        </p:tgtEl>
                                      </p:cBhvr>
                                    </p:animEffect>
                                  </p:childTnLst>
                                </p:cTn>
                              </p:par>
                            </p:childTnLst>
                          </p:cTn>
                        </p:par>
                        <p:par>
                          <p:cTn id="10" fill="hold">
                            <p:stCondLst>
                              <p:cond delay="500"/>
                            </p:stCondLst>
                            <p:childTnLst>
                              <p:par>
                                <p:cTn id="11" presetID="23" presetClass="entr" presetSubtype="52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ppt_w</p:attrName>
                                        </p:attrNameLst>
                                      </p:cBhvr>
                                      <p:tavLst>
                                        <p:tav tm="0">
                                          <p:val>
                                            <p:fltVal val="0"/>
                                          </p:val>
                                        </p:tav>
                                        <p:tav tm="100000">
                                          <p:val>
                                            <p:strVal val="#ppt_w"/>
                                          </p:val>
                                        </p:tav>
                                      </p:tavLst>
                                    </p:anim>
                                    <p:anim calcmode="lin" valueType="num">
                                      <p:cBhvr>
                                        <p:cTn id="14" dur="500" fill="hold"/>
                                        <p:tgtEl>
                                          <p:spTgt spid="2"/>
                                        </p:tgtEl>
                                        <p:attrNameLst>
                                          <p:attrName>ppt_h</p:attrName>
                                        </p:attrNameLst>
                                      </p:cBhvr>
                                      <p:tavLst>
                                        <p:tav tm="0">
                                          <p:val>
                                            <p:fltVal val="0"/>
                                          </p:val>
                                        </p:tav>
                                        <p:tav tm="100000">
                                          <p:val>
                                            <p:strVal val="#ppt_h"/>
                                          </p:val>
                                        </p:tav>
                                      </p:tavLst>
                                    </p:anim>
                                    <p:anim calcmode="lin" valueType="num">
                                      <p:cBhvr>
                                        <p:cTn id="15" dur="500" fill="hold"/>
                                        <p:tgtEl>
                                          <p:spTgt spid="2"/>
                                        </p:tgtEl>
                                        <p:attrNameLst>
                                          <p:attrName>ppt_x</p:attrName>
                                        </p:attrNameLst>
                                      </p:cBhvr>
                                      <p:tavLst>
                                        <p:tav tm="0">
                                          <p:val>
                                            <p:fltVal val="0.5"/>
                                          </p:val>
                                        </p:tav>
                                        <p:tav tm="100000">
                                          <p:val>
                                            <p:strVal val="#ppt_x"/>
                                          </p:val>
                                        </p:tav>
                                      </p:tavLst>
                                    </p:anim>
                                    <p:anim calcmode="lin" valueType="num">
                                      <p:cBhvr>
                                        <p:cTn id="16" dur="500" fill="hold"/>
                                        <p:tgtEl>
                                          <p:spTgt spid="2"/>
                                        </p:tgtEl>
                                        <p:attrNameLst>
                                          <p:attrName>ppt_y</p:attrName>
                                        </p:attrNameLst>
                                      </p:cBhvr>
                                      <p:tavLst>
                                        <p:tav tm="0">
                                          <p:val>
                                            <p:fltVal val="0.5"/>
                                          </p:val>
                                        </p:tav>
                                        <p:tav tm="100000">
                                          <p:val>
                                            <p:strVal val="#ppt_y"/>
                                          </p:val>
                                        </p:tav>
                                      </p:tavLst>
                                    </p:anim>
                                  </p:childTnLst>
                                </p:cTn>
                              </p:par>
                              <p:par>
                                <p:cTn id="17" presetID="23" presetClass="entr" presetSubtype="528"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anim calcmode="lin" valueType="num">
                                      <p:cBhvr>
                                        <p:cTn id="21" dur="500" fill="hold"/>
                                        <p:tgtEl>
                                          <p:spTgt spid="4"/>
                                        </p:tgtEl>
                                        <p:attrNameLst>
                                          <p:attrName>ppt_x</p:attrName>
                                        </p:attrNameLst>
                                      </p:cBhvr>
                                      <p:tavLst>
                                        <p:tav tm="0">
                                          <p:val>
                                            <p:fltVal val="0.5"/>
                                          </p:val>
                                        </p:tav>
                                        <p:tav tm="100000">
                                          <p:val>
                                            <p:strVal val="#ppt_x"/>
                                          </p:val>
                                        </p:tav>
                                      </p:tavLst>
                                    </p:anim>
                                    <p:anim calcmode="lin" valueType="num">
                                      <p:cBhvr>
                                        <p:cTn id="22" dur="500" fill="hold"/>
                                        <p:tgtEl>
                                          <p:spTgt spid="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图片 6"/>
          <p:cNvPicPr>
            <a:picLocks noChangeAspect="1" noChangeArrowheads="1"/>
          </p:cNvPicPr>
          <p:nvPr/>
        </p:nvPicPr>
        <p:blipFill>
          <a:blip r:embed="rId2" cstate="print"/>
          <a:srcRect l="14134" t="13739" r="10732" b="13994"/>
          <a:stretch>
            <a:fillRect/>
          </a:stretch>
        </p:blipFill>
        <p:spPr bwMode="auto">
          <a:xfrm>
            <a:off x="112713" y="23813"/>
            <a:ext cx="12079287" cy="6834187"/>
          </a:xfrm>
          <a:prstGeom prst="rect">
            <a:avLst/>
          </a:prstGeom>
          <a:blipFill dpi="0" rotWithShape="1">
            <a:blip r:embed="rId2" cstate="print"/>
            <a:srcRect l="14134" t="13739" r="10732" b="13994"/>
            <a:stretch>
              <a:fillRect/>
            </a:stretch>
          </a:blipFill>
          <a:ln w="9525">
            <a:noFill/>
            <a:miter lim="800000"/>
            <a:headEnd/>
            <a:tailEnd/>
          </a:ln>
        </p:spPr>
      </p:pic>
      <p:grpSp>
        <p:nvGrpSpPr>
          <p:cNvPr id="13314" name="Group 3"/>
          <p:cNvGrpSpPr>
            <a:grpSpLocks/>
          </p:cNvGrpSpPr>
          <p:nvPr/>
        </p:nvGrpSpPr>
        <p:grpSpPr bwMode="auto">
          <a:xfrm>
            <a:off x="1241425" y="868073"/>
            <a:ext cx="5521615" cy="474952"/>
            <a:chOff x="0" y="-31952"/>
            <a:chExt cx="5523548" cy="473651"/>
          </a:xfrm>
        </p:grpSpPr>
        <p:pic>
          <p:nvPicPr>
            <p:cNvPr id="13315" name="图片 11"/>
            <p:cNvPicPr>
              <a:picLocks noChangeAspect="1" noChangeArrowheads="1"/>
            </p:cNvPicPr>
            <p:nvPr/>
          </p:nvPicPr>
          <p:blipFill>
            <a:blip r:embed="rId3" cstate="print"/>
            <a:srcRect/>
            <a:stretch>
              <a:fillRect/>
            </a:stretch>
          </p:blipFill>
          <p:spPr bwMode="auto">
            <a:xfrm>
              <a:off x="0" y="0"/>
              <a:ext cx="445349" cy="441699"/>
            </a:xfrm>
            <a:prstGeom prst="rect">
              <a:avLst/>
            </a:prstGeom>
            <a:noFill/>
            <a:ln w="9525">
              <a:noFill/>
              <a:miter lim="800000"/>
              <a:headEnd/>
              <a:tailEnd/>
            </a:ln>
          </p:spPr>
        </p:pic>
        <p:sp>
          <p:nvSpPr>
            <p:cNvPr id="13316" name="文本框 12"/>
            <p:cNvSpPr>
              <a:spLocks noChangeArrowheads="1"/>
            </p:cNvSpPr>
            <p:nvPr/>
          </p:nvSpPr>
          <p:spPr bwMode="auto">
            <a:xfrm>
              <a:off x="527946" y="-31952"/>
              <a:ext cx="4995602" cy="460401"/>
            </a:xfrm>
            <a:prstGeom prst="rect">
              <a:avLst/>
            </a:prstGeom>
            <a:noFill/>
            <a:ln w="9525">
              <a:noFill/>
              <a:miter lim="800000"/>
              <a:headEnd/>
              <a:tailEnd/>
            </a:ln>
          </p:spPr>
          <p:txBody>
            <a:bodyPr wrap="square">
              <a:spAutoFit/>
            </a:bodyPr>
            <a:lstStyle/>
            <a:p>
              <a:r>
                <a:rPr lang="zh-CN" altLang="en-US" sz="2400" b="1" dirty="0">
                  <a:solidFill>
                    <a:schemeClr val="bg1"/>
                  </a:solidFill>
                  <a:latin typeface="微软雅黑" pitchFamily="34" charset="-122"/>
                  <a:ea typeface="微软雅黑" pitchFamily="34" charset="-122"/>
                  <a:sym typeface="微软雅黑" pitchFamily="34" charset="-122"/>
                </a:rPr>
                <a:t>具体算</a:t>
              </a:r>
              <a:r>
                <a:rPr lang="zh-CN" altLang="en-US" sz="2400" b="1" dirty="0" smtClean="0">
                  <a:solidFill>
                    <a:schemeClr val="bg1"/>
                  </a:solidFill>
                  <a:latin typeface="微软雅黑" pitchFamily="34" charset="-122"/>
                  <a:ea typeface="微软雅黑" pitchFamily="34" charset="-122"/>
                  <a:sym typeface="微软雅黑" pitchFamily="34" charset="-122"/>
                </a:rPr>
                <a:t>法 </a:t>
              </a:r>
              <a:r>
                <a:rPr lang="en-US" altLang="zh-CN" sz="2400" b="1" dirty="0" smtClean="0">
                  <a:solidFill>
                    <a:schemeClr val="bg1"/>
                  </a:solidFill>
                  <a:latin typeface="微软雅黑" pitchFamily="34" charset="-122"/>
                  <a:ea typeface="微软雅黑" pitchFamily="34" charset="-122"/>
                  <a:sym typeface="微软雅黑" pitchFamily="34" charset="-122"/>
                </a:rPr>
                <a:t>——</a:t>
              </a:r>
              <a:r>
                <a:rPr lang="zh-CN" altLang="en-US" sz="2400" b="1" dirty="0" smtClean="0">
                  <a:solidFill>
                    <a:schemeClr val="bg1"/>
                  </a:solidFill>
                  <a:latin typeface="微软雅黑" pitchFamily="34" charset="-122"/>
                  <a:ea typeface="微软雅黑" pitchFamily="34" charset="-122"/>
                  <a:sym typeface="微软雅黑" pitchFamily="34" charset="-122"/>
                </a:rPr>
                <a:t>判断距离，何时转向</a:t>
              </a:r>
              <a:endParaRPr lang="zh-CN" altLang="en-US" sz="2000" dirty="0"/>
            </a:p>
          </p:txBody>
        </p:sp>
      </p:grpSp>
      <p:pic>
        <p:nvPicPr>
          <p:cNvPr id="13317" name="图片 13"/>
          <p:cNvPicPr>
            <a:picLocks noChangeAspect="1" noChangeArrowheads="1"/>
          </p:cNvPicPr>
          <p:nvPr/>
        </p:nvPicPr>
        <p:blipFill>
          <a:blip r:embed="rId4" cstate="print"/>
          <a:srcRect l="21703" t="82581" r="42166"/>
          <a:stretch>
            <a:fillRect/>
          </a:stretch>
        </p:blipFill>
        <p:spPr bwMode="auto">
          <a:xfrm>
            <a:off x="757238" y="5313363"/>
            <a:ext cx="3878262" cy="1193800"/>
          </a:xfrm>
          <a:prstGeom prst="rect">
            <a:avLst/>
          </a:prstGeom>
          <a:noFill/>
          <a:ln w="9525">
            <a:noFill/>
            <a:miter lim="800000"/>
            <a:headEnd/>
            <a:tailEnd/>
          </a:ln>
        </p:spPr>
      </p:pic>
      <p:pic>
        <p:nvPicPr>
          <p:cNvPr id="13318" name="图片 7"/>
          <p:cNvPicPr>
            <a:picLocks noChangeAspect="1" noChangeArrowheads="1"/>
          </p:cNvPicPr>
          <p:nvPr/>
        </p:nvPicPr>
        <p:blipFill>
          <a:blip r:embed="rId5" cstate="print"/>
          <a:srcRect l="33855" t="893"/>
          <a:stretch>
            <a:fillRect/>
          </a:stretch>
        </p:blipFill>
        <p:spPr bwMode="auto">
          <a:xfrm>
            <a:off x="10109200" y="4670425"/>
            <a:ext cx="1887538" cy="1836738"/>
          </a:xfrm>
          <a:prstGeom prst="rect">
            <a:avLst/>
          </a:prstGeom>
          <a:noFill/>
          <a:ln w="9525">
            <a:noFill/>
            <a:miter lim="800000"/>
            <a:headEnd/>
            <a:tailEnd/>
          </a:ln>
        </p:spPr>
      </p:pic>
      <p:pic>
        <p:nvPicPr>
          <p:cNvPr id="13319" name="图片 9"/>
          <p:cNvPicPr>
            <a:picLocks noChangeAspect="1" noChangeArrowheads="1"/>
          </p:cNvPicPr>
          <p:nvPr/>
        </p:nvPicPr>
        <p:blipFill>
          <a:blip r:embed="rId6" cstate="print"/>
          <a:srcRect l="10100" t="79311" r="74771" b="687"/>
          <a:stretch>
            <a:fillRect/>
          </a:stretch>
        </p:blipFill>
        <p:spPr bwMode="auto">
          <a:xfrm>
            <a:off x="1654175" y="5681663"/>
            <a:ext cx="977900" cy="825500"/>
          </a:xfrm>
          <a:prstGeom prst="rect">
            <a:avLst/>
          </a:prstGeom>
          <a:noFill/>
          <a:ln w="9525">
            <a:noFill/>
            <a:miter lim="800000"/>
            <a:headEnd/>
            <a:tailEnd/>
          </a:ln>
        </p:spPr>
      </p:pic>
      <p:sp>
        <p:nvSpPr>
          <p:cNvPr id="13321" name="Freeform 5"/>
          <p:cNvSpPr>
            <a:spLocks noChangeArrowheads="1"/>
          </p:cNvSpPr>
          <p:nvPr/>
        </p:nvSpPr>
        <p:spPr bwMode="auto">
          <a:xfrm>
            <a:off x="6784975" y="768350"/>
            <a:ext cx="2965450" cy="1365250"/>
          </a:xfrm>
          <a:custGeom>
            <a:avLst/>
            <a:gdLst/>
            <a:ahLst/>
            <a:cxnLst>
              <a:cxn ang="0">
                <a:pos x="1118" y="389"/>
              </a:cxn>
              <a:cxn ang="0">
                <a:pos x="456" y="104"/>
              </a:cxn>
              <a:cxn ang="0">
                <a:pos x="0" y="541"/>
              </a:cxn>
              <a:cxn ang="0">
                <a:pos x="1175" y="541"/>
              </a:cxn>
              <a:cxn ang="0">
                <a:pos x="1118" y="389"/>
              </a:cxn>
            </a:cxnLst>
            <a:rect l="0" t="0" r="r" b="b"/>
            <a:pathLst>
              <a:path w="1175" h="541">
                <a:moveTo>
                  <a:pt x="1118" y="389"/>
                </a:moveTo>
                <a:cubicBezTo>
                  <a:pt x="895" y="0"/>
                  <a:pt x="456" y="104"/>
                  <a:pt x="456" y="104"/>
                </a:cubicBezTo>
                <a:cubicBezTo>
                  <a:pt x="126" y="200"/>
                  <a:pt x="25" y="389"/>
                  <a:pt x="0" y="541"/>
                </a:cubicBezTo>
                <a:cubicBezTo>
                  <a:pt x="1175" y="541"/>
                  <a:pt x="1175" y="541"/>
                  <a:pt x="1175" y="541"/>
                </a:cubicBezTo>
                <a:cubicBezTo>
                  <a:pt x="1150" y="449"/>
                  <a:pt x="1118" y="389"/>
                  <a:pt x="1118" y="389"/>
                </a:cubicBezTo>
                <a:close/>
              </a:path>
            </a:pathLst>
          </a:custGeom>
          <a:solidFill>
            <a:srgbClr val="67CDCC"/>
          </a:solidFill>
          <a:ln w="9525">
            <a:noFill/>
            <a:round/>
            <a:headEnd/>
            <a:tailEnd/>
          </a:ln>
        </p:spPr>
        <p:txBody>
          <a:bodyPr/>
          <a:lstStyle/>
          <a:p>
            <a:endParaRPr lang="zh-CN" altLang="en-US"/>
          </a:p>
        </p:txBody>
      </p:sp>
      <p:sp>
        <p:nvSpPr>
          <p:cNvPr id="13322" name="Freeform 6"/>
          <p:cNvSpPr>
            <a:spLocks noChangeArrowheads="1"/>
          </p:cNvSpPr>
          <p:nvPr/>
        </p:nvSpPr>
        <p:spPr bwMode="auto">
          <a:xfrm>
            <a:off x="6521450" y="2133600"/>
            <a:ext cx="3352800" cy="1125538"/>
          </a:xfrm>
          <a:custGeom>
            <a:avLst/>
            <a:gdLst/>
            <a:ahLst/>
            <a:cxnLst>
              <a:cxn ang="0">
                <a:pos x="118" y="225"/>
              </a:cxn>
              <a:cxn ang="0">
                <a:pos x="102" y="281"/>
              </a:cxn>
              <a:cxn ang="0">
                <a:pos x="8" y="434"/>
              </a:cxn>
              <a:cxn ang="0">
                <a:pos x="0" y="447"/>
              </a:cxn>
              <a:cxn ang="0">
                <a:pos x="1250" y="447"/>
              </a:cxn>
              <a:cxn ang="0">
                <a:pos x="1280" y="0"/>
              </a:cxn>
              <a:cxn ang="0">
                <a:pos x="105" y="0"/>
              </a:cxn>
              <a:cxn ang="0">
                <a:pos x="118" y="225"/>
              </a:cxn>
            </a:cxnLst>
            <a:rect l="0" t="0" r="r" b="b"/>
            <a:pathLst>
              <a:path w="1330" h="447">
                <a:moveTo>
                  <a:pt x="118" y="225"/>
                </a:moveTo>
                <a:cubicBezTo>
                  <a:pt x="121" y="237"/>
                  <a:pt x="116" y="242"/>
                  <a:pt x="102" y="281"/>
                </a:cubicBezTo>
                <a:cubicBezTo>
                  <a:pt x="89" y="321"/>
                  <a:pt x="18" y="422"/>
                  <a:pt x="8" y="434"/>
                </a:cubicBezTo>
                <a:cubicBezTo>
                  <a:pt x="5" y="438"/>
                  <a:pt x="2" y="442"/>
                  <a:pt x="0" y="447"/>
                </a:cubicBezTo>
                <a:cubicBezTo>
                  <a:pt x="1250" y="447"/>
                  <a:pt x="1250" y="447"/>
                  <a:pt x="1250" y="447"/>
                </a:cubicBezTo>
                <a:cubicBezTo>
                  <a:pt x="1330" y="289"/>
                  <a:pt x="1311" y="119"/>
                  <a:pt x="1280" y="0"/>
                </a:cubicBezTo>
                <a:cubicBezTo>
                  <a:pt x="105" y="0"/>
                  <a:pt x="105" y="0"/>
                  <a:pt x="105" y="0"/>
                </a:cubicBezTo>
                <a:cubicBezTo>
                  <a:pt x="85" y="125"/>
                  <a:pt x="118" y="225"/>
                  <a:pt x="118" y="225"/>
                </a:cubicBezTo>
              </a:path>
            </a:pathLst>
          </a:custGeom>
          <a:solidFill>
            <a:srgbClr val="EBAC07"/>
          </a:solidFill>
          <a:ln w="9525">
            <a:noFill/>
            <a:round/>
            <a:headEnd/>
            <a:tailEnd/>
          </a:ln>
        </p:spPr>
        <p:txBody>
          <a:bodyPr/>
          <a:lstStyle/>
          <a:p>
            <a:endParaRPr lang="zh-CN" altLang="en-US"/>
          </a:p>
        </p:txBody>
      </p:sp>
      <p:sp>
        <p:nvSpPr>
          <p:cNvPr id="13323" name="Freeform 7"/>
          <p:cNvSpPr>
            <a:spLocks noChangeArrowheads="1"/>
          </p:cNvSpPr>
          <p:nvPr/>
        </p:nvSpPr>
        <p:spPr bwMode="auto">
          <a:xfrm>
            <a:off x="6500813" y="3260725"/>
            <a:ext cx="3173412" cy="1125538"/>
          </a:xfrm>
          <a:custGeom>
            <a:avLst/>
            <a:gdLst/>
            <a:ahLst/>
            <a:cxnLst>
              <a:cxn ang="0">
                <a:pos x="1" y="25"/>
              </a:cxn>
              <a:cxn ang="0">
                <a:pos x="20" y="65"/>
              </a:cxn>
              <a:cxn ang="0">
                <a:pos x="117" y="80"/>
              </a:cxn>
              <a:cxn ang="0">
                <a:pos x="131" y="109"/>
              </a:cxn>
              <a:cxn ang="0">
                <a:pos x="110" y="130"/>
              </a:cxn>
              <a:cxn ang="0">
                <a:pos x="100" y="151"/>
              </a:cxn>
              <a:cxn ang="0">
                <a:pos x="110" y="175"/>
              </a:cxn>
              <a:cxn ang="0">
                <a:pos x="138" y="216"/>
              </a:cxn>
              <a:cxn ang="0">
                <a:pos x="130" y="228"/>
              </a:cxn>
              <a:cxn ang="0">
                <a:pos x="122" y="246"/>
              </a:cxn>
              <a:cxn ang="0">
                <a:pos x="124" y="273"/>
              </a:cxn>
              <a:cxn ang="0">
                <a:pos x="170" y="315"/>
              </a:cxn>
              <a:cxn ang="0">
                <a:pos x="171" y="329"/>
              </a:cxn>
              <a:cxn ang="0">
                <a:pos x="179" y="447"/>
              </a:cxn>
              <a:cxn ang="0">
                <a:pos x="1116" y="447"/>
              </a:cxn>
              <a:cxn ang="0">
                <a:pos x="1083" y="331"/>
              </a:cxn>
              <a:cxn ang="0">
                <a:pos x="1190" y="101"/>
              </a:cxn>
              <a:cxn ang="0">
                <a:pos x="1258" y="0"/>
              </a:cxn>
              <a:cxn ang="0">
                <a:pos x="8" y="0"/>
              </a:cxn>
              <a:cxn ang="0">
                <a:pos x="1" y="25"/>
              </a:cxn>
            </a:cxnLst>
            <a:rect l="0" t="0" r="r" b="b"/>
            <a:pathLst>
              <a:path w="1258" h="447">
                <a:moveTo>
                  <a:pt x="1" y="25"/>
                </a:moveTo>
                <a:cubicBezTo>
                  <a:pt x="0" y="43"/>
                  <a:pt x="7" y="58"/>
                  <a:pt x="20" y="65"/>
                </a:cubicBezTo>
                <a:cubicBezTo>
                  <a:pt x="33" y="73"/>
                  <a:pt x="117" y="80"/>
                  <a:pt x="117" y="80"/>
                </a:cubicBezTo>
                <a:cubicBezTo>
                  <a:pt x="131" y="109"/>
                  <a:pt x="131" y="109"/>
                  <a:pt x="131" y="109"/>
                </a:cubicBezTo>
                <a:cubicBezTo>
                  <a:pt x="131" y="109"/>
                  <a:pt x="117" y="122"/>
                  <a:pt x="110" y="130"/>
                </a:cubicBezTo>
                <a:cubicBezTo>
                  <a:pt x="104" y="139"/>
                  <a:pt x="102" y="143"/>
                  <a:pt x="100" y="151"/>
                </a:cubicBezTo>
                <a:cubicBezTo>
                  <a:pt x="99" y="160"/>
                  <a:pt x="105" y="169"/>
                  <a:pt x="110" y="175"/>
                </a:cubicBezTo>
                <a:cubicBezTo>
                  <a:pt x="114" y="182"/>
                  <a:pt x="138" y="216"/>
                  <a:pt x="138" y="216"/>
                </a:cubicBezTo>
                <a:cubicBezTo>
                  <a:pt x="138" y="216"/>
                  <a:pt x="134" y="222"/>
                  <a:pt x="130" y="228"/>
                </a:cubicBezTo>
                <a:cubicBezTo>
                  <a:pt x="125" y="235"/>
                  <a:pt x="122" y="246"/>
                  <a:pt x="122" y="246"/>
                </a:cubicBezTo>
                <a:cubicBezTo>
                  <a:pt x="119" y="254"/>
                  <a:pt x="119" y="263"/>
                  <a:pt x="124" y="273"/>
                </a:cubicBezTo>
                <a:cubicBezTo>
                  <a:pt x="130" y="282"/>
                  <a:pt x="165" y="309"/>
                  <a:pt x="170" y="315"/>
                </a:cubicBezTo>
                <a:cubicBezTo>
                  <a:pt x="174" y="322"/>
                  <a:pt x="171" y="329"/>
                  <a:pt x="171" y="329"/>
                </a:cubicBezTo>
                <a:cubicBezTo>
                  <a:pt x="154" y="381"/>
                  <a:pt x="165" y="422"/>
                  <a:pt x="179" y="447"/>
                </a:cubicBezTo>
                <a:cubicBezTo>
                  <a:pt x="1116" y="447"/>
                  <a:pt x="1116" y="447"/>
                  <a:pt x="1116" y="447"/>
                </a:cubicBezTo>
                <a:cubicBezTo>
                  <a:pt x="1100" y="402"/>
                  <a:pt x="1088" y="361"/>
                  <a:pt x="1083" y="331"/>
                </a:cubicBezTo>
                <a:cubicBezTo>
                  <a:pt x="1068" y="232"/>
                  <a:pt x="1190" y="101"/>
                  <a:pt x="1190" y="101"/>
                </a:cubicBezTo>
                <a:cubicBezTo>
                  <a:pt x="1218" y="68"/>
                  <a:pt x="1240" y="34"/>
                  <a:pt x="1258" y="0"/>
                </a:cubicBezTo>
                <a:cubicBezTo>
                  <a:pt x="8" y="0"/>
                  <a:pt x="8" y="0"/>
                  <a:pt x="8" y="0"/>
                </a:cubicBezTo>
                <a:cubicBezTo>
                  <a:pt x="4" y="7"/>
                  <a:pt x="2" y="14"/>
                  <a:pt x="1" y="25"/>
                </a:cubicBezTo>
              </a:path>
            </a:pathLst>
          </a:custGeom>
          <a:solidFill>
            <a:srgbClr val="A2B932"/>
          </a:solidFill>
          <a:ln w="9525">
            <a:noFill/>
            <a:round/>
            <a:headEnd/>
            <a:tailEnd/>
          </a:ln>
        </p:spPr>
        <p:txBody>
          <a:bodyPr/>
          <a:lstStyle/>
          <a:p>
            <a:endParaRPr lang="zh-CN" altLang="en-US"/>
          </a:p>
        </p:txBody>
      </p:sp>
      <p:sp>
        <p:nvSpPr>
          <p:cNvPr id="13324" name="Freeform 8"/>
          <p:cNvSpPr>
            <a:spLocks noChangeArrowheads="1"/>
          </p:cNvSpPr>
          <p:nvPr/>
        </p:nvSpPr>
        <p:spPr bwMode="auto">
          <a:xfrm>
            <a:off x="6953250" y="4386263"/>
            <a:ext cx="2828925" cy="1127125"/>
          </a:xfrm>
          <a:custGeom>
            <a:avLst/>
            <a:gdLst/>
            <a:ahLst/>
            <a:cxnLst>
              <a:cxn ang="0">
                <a:pos x="22" y="29"/>
              </a:cxn>
              <a:cxn ang="0">
                <a:pos x="291" y="13"/>
              </a:cxn>
              <a:cxn ang="0">
                <a:pos x="357" y="227"/>
              </a:cxn>
              <a:cxn ang="0">
                <a:pos x="353" y="227"/>
              </a:cxn>
              <a:cxn ang="0">
                <a:pos x="140" y="447"/>
              </a:cxn>
              <a:cxn ang="0">
                <a:pos x="1055" y="447"/>
              </a:cxn>
              <a:cxn ang="0">
                <a:pos x="1122" y="447"/>
              </a:cxn>
              <a:cxn ang="0">
                <a:pos x="1038" y="224"/>
              </a:cxn>
              <a:cxn ang="0">
                <a:pos x="937" y="0"/>
              </a:cxn>
              <a:cxn ang="0">
                <a:pos x="0" y="0"/>
              </a:cxn>
              <a:cxn ang="0">
                <a:pos x="22" y="29"/>
              </a:cxn>
            </a:cxnLst>
            <a:rect l="0" t="0" r="r" b="b"/>
            <a:pathLst>
              <a:path w="1122" h="447">
                <a:moveTo>
                  <a:pt x="22" y="29"/>
                </a:moveTo>
                <a:cubicBezTo>
                  <a:pt x="73" y="71"/>
                  <a:pt x="257" y="9"/>
                  <a:pt x="291" y="13"/>
                </a:cubicBezTo>
                <a:cubicBezTo>
                  <a:pt x="316" y="17"/>
                  <a:pt x="345" y="158"/>
                  <a:pt x="357" y="227"/>
                </a:cubicBezTo>
                <a:cubicBezTo>
                  <a:pt x="353" y="227"/>
                  <a:pt x="353" y="227"/>
                  <a:pt x="353" y="227"/>
                </a:cubicBezTo>
                <a:cubicBezTo>
                  <a:pt x="353" y="227"/>
                  <a:pt x="194" y="418"/>
                  <a:pt x="140" y="447"/>
                </a:cubicBezTo>
                <a:cubicBezTo>
                  <a:pt x="1055" y="447"/>
                  <a:pt x="1055" y="447"/>
                  <a:pt x="1055" y="447"/>
                </a:cubicBezTo>
                <a:cubicBezTo>
                  <a:pt x="1122" y="447"/>
                  <a:pt x="1122" y="447"/>
                  <a:pt x="1122" y="447"/>
                </a:cubicBezTo>
                <a:cubicBezTo>
                  <a:pt x="1038" y="224"/>
                  <a:pt x="1038" y="224"/>
                  <a:pt x="1038" y="224"/>
                </a:cubicBezTo>
                <a:cubicBezTo>
                  <a:pt x="1004" y="162"/>
                  <a:pt x="965" y="76"/>
                  <a:pt x="937" y="0"/>
                </a:cubicBezTo>
                <a:cubicBezTo>
                  <a:pt x="0" y="0"/>
                  <a:pt x="0" y="0"/>
                  <a:pt x="0" y="0"/>
                </a:cubicBezTo>
                <a:cubicBezTo>
                  <a:pt x="8" y="15"/>
                  <a:pt x="18" y="25"/>
                  <a:pt x="22" y="29"/>
                </a:cubicBezTo>
                <a:close/>
              </a:path>
            </a:pathLst>
          </a:custGeom>
          <a:solidFill>
            <a:srgbClr val="4C6062"/>
          </a:solidFill>
          <a:ln w="9525">
            <a:noFill/>
            <a:round/>
            <a:headEnd/>
            <a:tailEnd/>
          </a:ln>
        </p:spPr>
        <p:txBody>
          <a:bodyPr/>
          <a:lstStyle/>
          <a:p>
            <a:endParaRPr lang="zh-CN" altLang="en-US"/>
          </a:p>
        </p:txBody>
      </p:sp>
      <p:grpSp>
        <p:nvGrpSpPr>
          <p:cNvPr id="13325" name="Group 13"/>
          <p:cNvGrpSpPr>
            <a:grpSpLocks/>
          </p:cNvGrpSpPr>
          <p:nvPr/>
        </p:nvGrpSpPr>
        <p:grpSpPr bwMode="auto">
          <a:xfrm>
            <a:off x="8345488" y="1381125"/>
            <a:ext cx="681037" cy="573088"/>
            <a:chOff x="0" y="0"/>
            <a:chExt cx="679832" cy="573664"/>
          </a:xfrm>
        </p:grpSpPr>
        <p:sp>
          <p:nvSpPr>
            <p:cNvPr id="13" name="Freeform 11"/>
            <p:cNvSpPr>
              <a:spLocks noChangeArrowheads="1"/>
            </p:cNvSpPr>
            <p:nvPr/>
          </p:nvSpPr>
          <p:spPr bwMode="auto">
            <a:xfrm>
              <a:off x="23973" y="10274"/>
              <a:ext cx="630173" cy="539415"/>
            </a:xfrm>
            <a:custGeom>
              <a:avLst/>
              <a:gdLst/>
              <a:ahLst/>
              <a:cxnLst>
                <a:cxn ang="0">
                  <a:pos x="128" y="209"/>
                </a:cxn>
                <a:cxn ang="0">
                  <a:pos x="114" y="179"/>
                </a:cxn>
                <a:cxn ang="0">
                  <a:pos x="93" y="172"/>
                </a:cxn>
                <a:cxn ang="0">
                  <a:pos x="73" y="170"/>
                </a:cxn>
                <a:cxn ang="0">
                  <a:pos x="55" y="149"/>
                </a:cxn>
                <a:cxn ang="0">
                  <a:pos x="20" y="124"/>
                </a:cxn>
                <a:cxn ang="0">
                  <a:pos x="11" y="102"/>
                </a:cxn>
                <a:cxn ang="0">
                  <a:pos x="5" y="74"/>
                </a:cxn>
                <a:cxn ang="0">
                  <a:pos x="13" y="59"/>
                </a:cxn>
                <a:cxn ang="0">
                  <a:pos x="18" y="43"/>
                </a:cxn>
                <a:cxn ang="0">
                  <a:pos x="64" y="16"/>
                </a:cxn>
                <a:cxn ang="0">
                  <a:pos x="105" y="8"/>
                </a:cxn>
                <a:cxn ang="0">
                  <a:pos x="125" y="7"/>
                </a:cxn>
                <a:cxn ang="0">
                  <a:pos x="144" y="11"/>
                </a:cxn>
                <a:cxn ang="0">
                  <a:pos x="167" y="12"/>
                </a:cxn>
                <a:cxn ang="0">
                  <a:pos x="189" y="18"/>
                </a:cxn>
                <a:cxn ang="0">
                  <a:pos x="213" y="28"/>
                </a:cxn>
                <a:cxn ang="0">
                  <a:pos x="232" y="50"/>
                </a:cxn>
                <a:cxn ang="0">
                  <a:pos x="239" y="68"/>
                </a:cxn>
                <a:cxn ang="0">
                  <a:pos x="245" y="97"/>
                </a:cxn>
                <a:cxn ang="0">
                  <a:pos x="247" y="114"/>
                </a:cxn>
                <a:cxn ang="0">
                  <a:pos x="243" y="126"/>
                </a:cxn>
                <a:cxn ang="0">
                  <a:pos x="241" y="143"/>
                </a:cxn>
                <a:cxn ang="0">
                  <a:pos x="217" y="154"/>
                </a:cxn>
                <a:cxn ang="0">
                  <a:pos x="200" y="194"/>
                </a:cxn>
                <a:cxn ang="0">
                  <a:pos x="157" y="194"/>
                </a:cxn>
                <a:cxn ang="0">
                  <a:pos x="162" y="208"/>
                </a:cxn>
                <a:cxn ang="0">
                  <a:pos x="140" y="214"/>
                </a:cxn>
                <a:cxn ang="0">
                  <a:pos x="128" y="209"/>
                </a:cxn>
              </a:cxnLst>
              <a:rect l="0" t="0" r="r" b="b"/>
              <a:pathLst>
                <a:path w="250" h="214">
                  <a:moveTo>
                    <a:pt x="128" y="209"/>
                  </a:moveTo>
                  <a:cubicBezTo>
                    <a:pt x="114" y="179"/>
                    <a:pt x="114" y="179"/>
                    <a:pt x="114" y="179"/>
                  </a:cubicBezTo>
                  <a:cubicBezTo>
                    <a:pt x="114" y="179"/>
                    <a:pt x="102" y="172"/>
                    <a:pt x="93" y="172"/>
                  </a:cubicBezTo>
                  <a:cubicBezTo>
                    <a:pt x="84" y="172"/>
                    <a:pt x="85" y="176"/>
                    <a:pt x="73" y="170"/>
                  </a:cubicBezTo>
                  <a:cubicBezTo>
                    <a:pt x="60" y="164"/>
                    <a:pt x="57" y="153"/>
                    <a:pt x="55" y="149"/>
                  </a:cubicBezTo>
                  <a:cubicBezTo>
                    <a:pt x="53" y="145"/>
                    <a:pt x="26" y="129"/>
                    <a:pt x="20" y="124"/>
                  </a:cubicBezTo>
                  <a:cubicBezTo>
                    <a:pt x="14" y="119"/>
                    <a:pt x="10" y="105"/>
                    <a:pt x="11" y="102"/>
                  </a:cubicBezTo>
                  <a:cubicBezTo>
                    <a:pt x="13" y="100"/>
                    <a:pt x="0" y="85"/>
                    <a:pt x="5" y="74"/>
                  </a:cubicBezTo>
                  <a:cubicBezTo>
                    <a:pt x="9" y="63"/>
                    <a:pt x="13" y="59"/>
                    <a:pt x="13" y="59"/>
                  </a:cubicBezTo>
                  <a:cubicBezTo>
                    <a:pt x="13" y="59"/>
                    <a:pt x="5" y="56"/>
                    <a:pt x="18" y="43"/>
                  </a:cubicBezTo>
                  <a:cubicBezTo>
                    <a:pt x="31" y="31"/>
                    <a:pt x="49" y="10"/>
                    <a:pt x="64" y="16"/>
                  </a:cubicBezTo>
                  <a:cubicBezTo>
                    <a:pt x="64" y="16"/>
                    <a:pt x="91" y="0"/>
                    <a:pt x="105" y="8"/>
                  </a:cubicBezTo>
                  <a:cubicBezTo>
                    <a:pt x="119" y="16"/>
                    <a:pt x="117" y="7"/>
                    <a:pt x="125" y="7"/>
                  </a:cubicBezTo>
                  <a:cubicBezTo>
                    <a:pt x="134" y="7"/>
                    <a:pt x="139" y="7"/>
                    <a:pt x="144" y="11"/>
                  </a:cubicBezTo>
                  <a:cubicBezTo>
                    <a:pt x="148" y="14"/>
                    <a:pt x="156" y="7"/>
                    <a:pt x="167" y="12"/>
                  </a:cubicBezTo>
                  <a:cubicBezTo>
                    <a:pt x="178" y="17"/>
                    <a:pt x="189" y="18"/>
                    <a:pt x="189" y="18"/>
                  </a:cubicBezTo>
                  <a:cubicBezTo>
                    <a:pt x="189" y="18"/>
                    <a:pt x="204" y="18"/>
                    <a:pt x="213" y="28"/>
                  </a:cubicBezTo>
                  <a:cubicBezTo>
                    <a:pt x="222" y="38"/>
                    <a:pt x="225" y="43"/>
                    <a:pt x="232" y="50"/>
                  </a:cubicBezTo>
                  <a:cubicBezTo>
                    <a:pt x="239" y="58"/>
                    <a:pt x="233" y="60"/>
                    <a:pt x="239" y="68"/>
                  </a:cubicBezTo>
                  <a:cubicBezTo>
                    <a:pt x="245" y="75"/>
                    <a:pt x="245" y="88"/>
                    <a:pt x="245" y="97"/>
                  </a:cubicBezTo>
                  <a:cubicBezTo>
                    <a:pt x="245" y="107"/>
                    <a:pt x="245" y="108"/>
                    <a:pt x="247" y="114"/>
                  </a:cubicBezTo>
                  <a:cubicBezTo>
                    <a:pt x="250" y="121"/>
                    <a:pt x="243" y="126"/>
                    <a:pt x="243" y="126"/>
                  </a:cubicBezTo>
                  <a:cubicBezTo>
                    <a:pt x="243" y="126"/>
                    <a:pt x="249" y="133"/>
                    <a:pt x="241" y="143"/>
                  </a:cubicBezTo>
                  <a:cubicBezTo>
                    <a:pt x="232" y="153"/>
                    <a:pt x="217" y="154"/>
                    <a:pt x="217" y="154"/>
                  </a:cubicBezTo>
                  <a:cubicBezTo>
                    <a:pt x="217" y="154"/>
                    <a:pt x="215" y="190"/>
                    <a:pt x="200" y="194"/>
                  </a:cubicBezTo>
                  <a:cubicBezTo>
                    <a:pt x="185" y="199"/>
                    <a:pt x="157" y="194"/>
                    <a:pt x="157" y="194"/>
                  </a:cubicBezTo>
                  <a:cubicBezTo>
                    <a:pt x="157" y="194"/>
                    <a:pt x="163" y="204"/>
                    <a:pt x="162" y="208"/>
                  </a:cubicBezTo>
                  <a:cubicBezTo>
                    <a:pt x="161" y="212"/>
                    <a:pt x="145" y="214"/>
                    <a:pt x="140" y="214"/>
                  </a:cubicBezTo>
                  <a:cubicBezTo>
                    <a:pt x="136" y="214"/>
                    <a:pt x="128" y="209"/>
                    <a:pt x="128" y="209"/>
                  </a:cubicBezTo>
                  <a:close/>
                </a:path>
              </a:pathLst>
            </a:custGeom>
            <a:solidFill>
              <a:srgbClr val="FFFFFF"/>
            </a:solidFill>
            <a:ln w="9525">
              <a:noFill/>
              <a:round/>
              <a:headEnd/>
              <a:tailEnd/>
            </a:ln>
          </p:spPr>
          <p:txBody>
            <a:bodyPr/>
            <a:lstStyle/>
            <a:p>
              <a:endParaRPr lang="zh-CN" altLang="en-US"/>
            </a:p>
          </p:txBody>
        </p:sp>
        <p:sp>
          <p:nvSpPr>
            <p:cNvPr id="13326" name="Freeform 12"/>
            <p:cNvSpPr>
              <a:spLocks noEditPoints="1" noChangeArrowheads="1"/>
            </p:cNvSpPr>
            <p:nvPr/>
          </p:nvSpPr>
          <p:spPr bwMode="auto">
            <a:xfrm>
              <a:off x="0" y="0"/>
              <a:ext cx="679832" cy="573664"/>
            </a:xfrm>
            <a:custGeom>
              <a:avLst/>
              <a:gdLst/>
              <a:ahLst/>
              <a:cxnLst>
                <a:cxn ang="0">
                  <a:pos x="257" y="66"/>
                </a:cxn>
                <a:cxn ang="0">
                  <a:pos x="244" y="40"/>
                </a:cxn>
                <a:cxn ang="0">
                  <a:pos x="182" y="7"/>
                </a:cxn>
                <a:cxn ang="0">
                  <a:pos x="158" y="5"/>
                </a:cxn>
                <a:cxn ang="0">
                  <a:pos x="120" y="3"/>
                </a:cxn>
                <a:cxn ang="0">
                  <a:pos x="68" y="9"/>
                </a:cxn>
                <a:cxn ang="0">
                  <a:pos x="11" y="62"/>
                </a:cxn>
                <a:cxn ang="0">
                  <a:pos x="11" y="106"/>
                </a:cxn>
                <a:cxn ang="0">
                  <a:pos x="38" y="146"/>
                </a:cxn>
                <a:cxn ang="0">
                  <a:pos x="93" y="187"/>
                </a:cxn>
                <a:cxn ang="0">
                  <a:pos x="116" y="191"/>
                </a:cxn>
                <a:cxn ang="0">
                  <a:pos x="150" y="228"/>
                </a:cxn>
                <a:cxn ang="0">
                  <a:pos x="192" y="211"/>
                </a:cxn>
                <a:cxn ang="0">
                  <a:pos x="259" y="154"/>
                </a:cxn>
                <a:cxn ang="0">
                  <a:pos x="120" y="164"/>
                </a:cxn>
                <a:cxn ang="0">
                  <a:pos x="157" y="149"/>
                </a:cxn>
                <a:cxn ang="0">
                  <a:pos x="119" y="169"/>
                </a:cxn>
                <a:cxn ang="0">
                  <a:pos x="232" y="146"/>
                </a:cxn>
                <a:cxn ang="0">
                  <a:pos x="167" y="163"/>
                </a:cxn>
                <a:cxn ang="0">
                  <a:pos x="200" y="141"/>
                </a:cxn>
                <a:cxn ang="0">
                  <a:pos x="179" y="122"/>
                </a:cxn>
                <a:cxn ang="0">
                  <a:pos x="165" y="86"/>
                </a:cxn>
                <a:cxn ang="0">
                  <a:pos x="172" y="134"/>
                </a:cxn>
                <a:cxn ang="0">
                  <a:pos x="108" y="157"/>
                </a:cxn>
                <a:cxn ang="0">
                  <a:pos x="94" y="166"/>
                </a:cxn>
                <a:cxn ang="0">
                  <a:pos x="75" y="150"/>
                </a:cxn>
                <a:cxn ang="0">
                  <a:pos x="83" y="138"/>
                </a:cxn>
                <a:cxn ang="0">
                  <a:pos x="70" y="131"/>
                </a:cxn>
                <a:cxn ang="0">
                  <a:pos x="63" y="98"/>
                </a:cxn>
                <a:cxn ang="0">
                  <a:pos x="56" y="133"/>
                </a:cxn>
                <a:cxn ang="0">
                  <a:pos x="31" y="109"/>
                </a:cxn>
                <a:cxn ang="0">
                  <a:pos x="29" y="72"/>
                </a:cxn>
                <a:cxn ang="0">
                  <a:pos x="69" y="47"/>
                </a:cxn>
                <a:cxn ang="0">
                  <a:pos x="35" y="55"/>
                </a:cxn>
                <a:cxn ang="0">
                  <a:pos x="69" y="30"/>
                </a:cxn>
                <a:cxn ang="0">
                  <a:pos x="110" y="21"/>
                </a:cxn>
                <a:cxn ang="0">
                  <a:pos x="127" y="40"/>
                </a:cxn>
                <a:cxn ang="0">
                  <a:pos x="115" y="53"/>
                </a:cxn>
                <a:cxn ang="0">
                  <a:pos x="86" y="85"/>
                </a:cxn>
                <a:cxn ang="0">
                  <a:pos x="110" y="81"/>
                </a:cxn>
                <a:cxn ang="0">
                  <a:pos x="119" y="93"/>
                </a:cxn>
                <a:cxn ang="0">
                  <a:pos x="123" y="65"/>
                </a:cxn>
                <a:cxn ang="0">
                  <a:pos x="128" y="62"/>
                </a:cxn>
                <a:cxn ang="0">
                  <a:pos x="134" y="23"/>
                </a:cxn>
                <a:cxn ang="0">
                  <a:pos x="147" y="23"/>
                </a:cxn>
                <a:cxn ang="0">
                  <a:pos x="173" y="26"/>
                </a:cxn>
                <a:cxn ang="0">
                  <a:pos x="215" y="39"/>
                </a:cxn>
                <a:cxn ang="0">
                  <a:pos x="235" y="62"/>
                </a:cxn>
                <a:cxn ang="0">
                  <a:pos x="231" y="63"/>
                </a:cxn>
                <a:cxn ang="0">
                  <a:pos x="243" y="85"/>
                </a:cxn>
                <a:cxn ang="0">
                  <a:pos x="235" y="107"/>
                </a:cxn>
                <a:cxn ang="0">
                  <a:pos x="205" y="64"/>
                </a:cxn>
                <a:cxn ang="0">
                  <a:pos x="208" y="107"/>
                </a:cxn>
                <a:cxn ang="0">
                  <a:pos x="238" y="128"/>
                </a:cxn>
                <a:cxn ang="0">
                  <a:pos x="243" y="140"/>
                </a:cxn>
              </a:cxnLst>
              <a:rect l="0" t="0" r="r" b="b"/>
              <a:pathLst>
                <a:path w="270" h="228">
                  <a:moveTo>
                    <a:pt x="267" y="115"/>
                  </a:moveTo>
                  <a:cubicBezTo>
                    <a:pt x="265" y="110"/>
                    <a:pt x="265" y="110"/>
                    <a:pt x="265" y="101"/>
                  </a:cubicBezTo>
                  <a:cubicBezTo>
                    <a:pt x="265" y="91"/>
                    <a:pt x="265" y="76"/>
                    <a:pt x="257" y="66"/>
                  </a:cubicBezTo>
                  <a:cubicBezTo>
                    <a:pt x="256" y="64"/>
                    <a:pt x="256" y="64"/>
                    <a:pt x="256" y="63"/>
                  </a:cubicBezTo>
                  <a:cubicBezTo>
                    <a:pt x="256" y="59"/>
                    <a:pt x="255" y="53"/>
                    <a:pt x="250" y="47"/>
                  </a:cubicBezTo>
                  <a:cubicBezTo>
                    <a:pt x="248" y="45"/>
                    <a:pt x="246" y="42"/>
                    <a:pt x="244" y="40"/>
                  </a:cubicBezTo>
                  <a:cubicBezTo>
                    <a:pt x="240" y="36"/>
                    <a:pt x="236" y="32"/>
                    <a:pt x="230" y="25"/>
                  </a:cubicBezTo>
                  <a:cubicBezTo>
                    <a:pt x="219" y="13"/>
                    <a:pt x="203" y="12"/>
                    <a:pt x="200" y="12"/>
                  </a:cubicBezTo>
                  <a:cubicBezTo>
                    <a:pt x="198" y="12"/>
                    <a:pt x="190" y="11"/>
                    <a:pt x="182" y="7"/>
                  </a:cubicBezTo>
                  <a:cubicBezTo>
                    <a:pt x="177" y="5"/>
                    <a:pt x="173" y="4"/>
                    <a:pt x="168" y="4"/>
                  </a:cubicBezTo>
                  <a:cubicBezTo>
                    <a:pt x="165" y="4"/>
                    <a:pt x="162" y="4"/>
                    <a:pt x="160" y="5"/>
                  </a:cubicBezTo>
                  <a:cubicBezTo>
                    <a:pt x="159" y="5"/>
                    <a:pt x="159" y="5"/>
                    <a:pt x="158" y="5"/>
                  </a:cubicBezTo>
                  <a:cubicBezTo>
                    <a:pt x="152" y="1"/>
                    <a:pt x="144" y="1"/>
                    <a:pt x="135" y="1"/>
                  </a:cubicBezTo>
                  <a:cubicBezTo>
                    <a:pt x="129" y="1"/>
                    <a:pt x="126" y="3"/>
                    <a:pt x="123" y="5"/>
                  </a:cubicBezTo>
                  <a:cubicBezTo>
                    <a:pt x="123" y="4"/>
                    <a:pt x="122" y="4"/>
                    <a:pt x="120" y="3"/>
                  </a:cubicBezTo>
                  <a:cubicBezTo>
                    <a:pt x="116" y="1"/>
                    <a:pt x="111" y="0"/>
                    <a:pt x="106" y="0"/>
                  </a:cubicBezTo>
                  <a:cubicBezTo>
                    <a:pt x="93" y="0"/>
                    <a:pt x="79" y="6"/>
                    <a:pt x="72" y="9"/>
                  </a:cubicBezTo>
                  <a:cubicBezTo>
                    <a:pt x="71" y="9"/>
                    <a:pt x="69" y="9"/>
                    <a:pt x="68" y="9"/>
                  </a:cubicBezTo>
                  <a:cubicBezTo>
                    <a:pt x="51" y="9"/>
                    <a:pt x="36" y="24"/>
                    <a:pt x="24" y="36"/>
                  </a:cubicBezTo>
                  <a:cubicBezTo>
                    <a:pt x="23" y="38"/>
                    <a:pt x="22" y="39"/>
                    <a:pt x="21" y="40"/>
                  </a:cubicBezTo>
                  <a:cubicBezTo>
                    <a:pt x="15" y="45"/>
                    <a:pt x="9" y="53"/>
                    <a:pt x="11" y="62"/>
                  </a:cubicBezTo>
                  <a:cubicBezTo>
                    <a:pt x="9" y="65"/>
                    <a:pt x="7" y="69"/>
                    <a:pt x="5" y="74"/>
                  </a:cubicBezTo>
                  <a:cubicBezTo>
                    <a:pt x="0" y="85"/>
                    <a:pt x="6" y="97"/>
                    <a:pt x="10" y="104"/>
                  </a:cubicBezTo>
                  <a:cubicBezTo>
                    <a:pt x="10" y="105"/>
                    <a:pt x="10" y="106"/>
                    <a:pt x="11" y="106"/>
                  </a:cubicBezTo>
                  <a:cubicBezTo>
                    <a:pt x="10" y="109"/>
                    <a:pt x="11" y="114"/>
                    <a:pt x="13" y="120"/>
                  </a:cubicBezTo>
                  <a:cubicBezTo>
                    <a:pt x="14" y="124"/>
                    <a:pt x="18" y="131"/>
                    <a:pt x="23" y="135"/>
                  </a:cubicBezTo>
                  <a:cubicBezTo>
                    <a:pt x="26" y="138"/>
                    <a:pt x="30" y="141"/>
                    <a:pt x="38" y="146"/>
                  </a:cubicBezTo>
                  <a:cubicBezTo>
                    <a:pt x="44" y="149"/>
                    <a:pt x="53" y="155"/>
                    <a:pt x="56" y="158"/>
                  </a:cubicBezTo>
                  <a:cubicBezTo>
                    <a:pt x="58" y="164"/>
                    <a:pt x="63" y="176"/>
                    <a:pt x="78" y="183"/>
                  </a:cubicBezTo>
                  <a:cubicBezTo>
                    <a:pt x="85" y="186"/>
                    <a:pt x="89" y="187"/>
                    <a:pt x="93" y="187"/>
                  </a:cubicBezTo>
                  <a:cubicBezTo>
                    <a:pt x="96" y="187"/>
                    <a:pt x="98" y="187"/>
                    <a:pt x="99" y="187"/>
                  </a:cubicBezTo>
                  <a:cubicBezTo>
                    <a:pt x="100" y="186"/>
                    <a:pt x="101" y="186"/>
                    <a:pt x="103" y="186"/>
                  </a:cubicBezTo>
                  <a:cubicBezTo>
                    <a:pt x="107" y="186"/>
                    <a:pt x="112" y="188"/>
                    <a:pt x="116" y="191"/>
                  </a:cubicBezTo>
                  <a:cubicBezTo>
                    <a:pt x="128" y="217"/>
                    <a:pt x="128" y="217"/>
                    <a:pt x="128" y="217"/>
                  </a:cubicBezTo>
                  <a:cubicBezTo>
                    <a:pt x="129" y="219"/>
                    <a:pt x="131" y="221"/>
                    <a:pt x="132" y="222"/>
                  </a:cubicBezTo>
                  <a:cubicBezTo>
                    <a:pt x="136" y="224"/>
                    <a:pt x="144" y="228"/>
                    <a:pt x="150" y="228"/>
                  </a:cubicBezTo>
                  <a:cubicBezTo>
                    <a:pt x="157" y="228"/>
                    <a:pt x="180" y="227"/>
                    <a:pt x="182" y="214"/>
                  </a:cubicBezTo>
                  <a:cubicBezTo>
                    <a:pt x="183" y="213"/>
                    <a:pt x="183" y="212"/>
                    <a:pt x="183" y="210"/>
                  </a:cubicBezTo>
                  <a:cubicBezTo>
                    <a:pt x="186" y="211"/>
                    <a:pt x="189" y="211"/>
                    <a:pt x="192" y="211"/>
                  </a:cubicBezTo>
                  <a:cubicBezTo>
                    <a:pt x="201" y="211"/>
                    <a:pt x="208" y="210"/>
                    <a:pt x="213" y="208"/>
                  </a:cubicBezTo>
                  <a:cubicBezTo>
                    <a:pt x="230" y="204"/>
                    <a:pt x="235" y="181"/>
                    <a:pt x="237" y="167"/>
                  </a:cubicBezTo>
                  <a:cubicBezTo>
                    <a:pt x="243" y="165"/>
                    <a:pt x="252" y="161"/>
                    <a:pt x="259" y="154"/>
                  </a:cubicBezTo>
                  <a:cubicBezTo>
                    <a:pt x="265" y="146"/>
                    <a:pt x="266" y="138"/>
                    <a:pt x="265" y="132"/>
                  </a:cubicBezTo>
                  <a:cubicBezTo>
                    <a:pt x="268" y="128"/>
                    <a:pt x="270" y="122"/>
                    <a:pt x="267" y="115"/>
                  </a:cubicBezTo>
                  <a:close/>
                  <a:moveTo>
                    <a:pt x="120" y="164"/>
                  </a:moveTo>
                  <a:cubicBezTo>
                    <a:pt x="123" y="158"/>
                    <a:pt x="135" y="152"/>
                    <a:pt x="144" y="150"/>
                  </a:cubicBezTo>
                  <a:cubicBezTo>
                    <a:pt x="146" y="150"/>
                    <a:pt x="150" y="150"/>
                    <a:pt x="154" y="150"/>
                  </a:cubicBezTo>
                  <a:cubicBezTo>
                    <a:pt x="155" y="150"/>
                    <a:pt x="156" y="149"/>
                    <a:pt x="157" y="149"/>
                  </a:cubicBezTo>
                  <a:cubicBezTo>
                    <a:pt x="154" y="155"/>
                    <a:pt x="152" y="161"/>
                    <a:pt x="154" y="167"/>
                  </a:cubicBezTo>
                  <a:cubicBezTo>
                    <a:pt x="144" y="170"/>
                    <a:pt x="135" y="174"/>
                    <a:pt x="127" y="173"/>
                  </a:cubicBezTo>
                  <a:cubicBezTo>
                    <a:pt x="125" y="172"/>
                    <a:pt x="122" y="170"/>
                    <a:pt x="119" y="169"/>
                  </a:cubicBezTo>
                  <a:cubicBezTo>
                    <a:pt x="118" y="167"/>
                    <a:pt x="119" y="166"/>
                    <a:pt x="120" y="164"/>
                  </a:cubicBezTo>
                  <a:close/>
                  <a:moveTo>
                    <a:pt x="243" y="140"/>
                  </a:moveTo>
                  <a:cubicBezTo>
                    <a:pt x="240" y="143"/>
                    <a:pt x="236" y="145"/>
                    <a:pt x="232" y="146"/>
                  </a:cubicBezTo>
                  <a:cubicBezTo>
                    <a:pt x="232" y="146"/>
                    <a:pt x="231" y="146"/>
                    <a:pt x="231" y="146"/>
                  </a:cubicBezTo>
                  <a:cubicBezTo>
                    <a:pt x="216" y="145"/>
                    <a:pt x="200" y="151"/>
                    <a:pt x="184" y="157"/>
                  </a:cubicBezTo>
                  <a:cubicBezTo>
                    <a:pt x="178" y="159"/>
                    <a:pt x="172" y="161"/>
                    <a:pt x="167" y="163"/>
                  </a:cubicBezTo>
                  <a:cubicBezTo>
                    <a:pt x="167" y="159"/>
                    <a:pt x="170" y="154"/>
                    <a:pt x="173" y="151"/>
                  </a:cubicBezTo>
                  <a:cubicBezTo>
                    <a:pt x="175" y="149"/>
                    <a:pt x="179" y="149"/>
                    <a:pt x="183" y="148"/>
                  </a:cubicBezTo>
                  <a:cubicBezTo>
                    <a:pt x="189" y="147"/>
                    <a:pt x="195" y="146"/>
                    <a:pt x="200" y="141"/>
                  </a:cubicBezTo>
                  <a:cubicBezTo>
                    <a:pt x="204" y="137"/>
                    <a:pt x="204" y="133"/>
                    <a:pt x="203" y="130"/>
                  </a:cubicBezTo>
                  <a:cubicBezTo>
                    <a:pt x="201" y="124"/>
                    <a:pt x="193" y="123"/>
                    <a:pt x="186" y="122"/>
                  </a:cubicBezTo>
                  <a:cubicBezTo>
                    <a:pt x="183" y="122"/>
                    <a:pt x="180" y="122"/>
                    <a:pt x="179" y="122"/>
                  </a:cubicBezTo>
                  <a:cubicBezTo>
                    <a:pt x="170" y="117"/>
                    <a:pt x="170" y="112"/>
                    <a:pt x="171" y="100"/>
                  </a:cubicBezTo>
                  <a:cubicBezTo>
                    <a:pt x="171" y="98"/>
                    <a:pt x="171" y="95"/>
                    <a:pt x="171" y="93"/>
                  </a:cubicBezTo>
                  <a:cubicBezTo>
                    <a:pt x="172" y="89"/>
                    <a:pt x="169" y="86"/>
                    <a:pt x="165" y="86"/>
                  </a:cubicBezTo>
                  <a:cubicBezTo>
                    <a:pt x="161" y="86"/>
                    <a:pt x="158" y="89"/>
                    <a:pt x="158" y="92"/>
                  </a:cubicBezTo>
                  <a:cubicBezTo>
                    <a:pt x="158" y="95"/>
                    <a:pt x="157" y="97"/>
                    <a:pt x="157" y="99"/>
                  </a:cubicBezTo>
                  <a:cubicBezTo>
                    <a:pt x="156" y="110"/>
                    <a:pt x="155" y="125"/>
                    <a:pt x="172" y="134"/>
                  </a:cubicBezTo>
                  <a:cubicBezTo>
                    <a:pt x="169" y="135"/>
                    <a:pt x="159" y="136"/>
                    <a:pt x="154" y="136"/>
                  </a:cubicBezTo>
                  <a:cubicBezTo>
                    <a:pt x="149" y="136"/>
                    <a:pt x="145" y="136"/>
                    <a:pt x="141" y="137"/>
                  </a:cubicBezTo>
                  <a:cubicBezTo>
                    <a:pt x="138" y="137"/>
                    <a:pt x="116" y="143"/>
                    <a:pt x="108" y="157"/>
                  </a:cubicBezTo>
                  <a:cubicBezTo>
                    <a:pt x="106" y="160"/>
                    <a:pt x="105" y="163"/>
                    <a:pt x="105" y="165"/>
                  </a:cubicBezTo>
                  <a:cubicBezTo>
                    <a:pt x="104" y="165"/>
                    <a:pt x="104" y="165"/>
                    <a:pt x="103" y="165"/>
                  </a:cubicBezTo>
                  <a:cubicBezTo>
                    <a:pt x="99" y="165"/>
                    <a:pt x="96" y="166"/>
                    <a:pt x="94" y="166"/>
                  </a:cubicBezTo>
                  <a:cubicBezTo>
                    <a:pt x="94" y="167"/>
                    <a:pt x="93" y="167"/>
                    <a:pt x="93" y="167"/>
                  </a:cubicBezTo>
                  <a:cubicBezTo>
                    <a:pt x="93" y="167"/>
                    <a:pt x="92" y="167"/>
                    <a:pt x="87" y="165"/>
                  </a:cubicBezTo>
                  <a:cubicBezTo>
                    <a:pt x="79" y="161"/>
                    <a:pt x="77" y="154"/>
                    <a:pt x="75" y="150"/>
                  </a:cubicBezTo>
                  <a:cubicBezTo>
                    <a:pt x="75" y="149"/>
                    <a:pt x="75" y="149"/>
                    <a:pt x="75" y="149"/>
                  </a:cubicBezTo>
                  <a:cubicBezTo>
                    <a:pt x="75" y="149"/>
                    <a:pt x="75" y="149"/>
                    <a:pt x="75" y="149"/>
                  </a:cubicBezTo>
                  <a:cubicBezTo>
                    <a:pt x="75" y="146"/>
                    <a:pt x="80" y="139"/>
                    <a:pt x="83" y="138"/>
                  </a:cubicBezTo>
                  <a:cubicBezTo>
                    <a:pt x="86" y="137"/>
                    <a:pt x="88" y="133"/>
                    <a:pt x="87" y="129"/>
                  </a:cubicBezTo>
                  <a:cubicBezTo>
                    <a:pt x="86" y="126"/>
                    <a:pt x="82" y="124"/>
                    <a:pt x="78" y="125"/>
                  </a:cubicBezTo>
                  <a:cubicBezTo>
                    <a:pt x="76" y="126"/>
                    <a:pt x="73" y="128"/>
                    <a:pt x="70" y="131"/>
                  </a:cubicBezTo>
                  <a:cubicBezTo>
                    <a:pt x="70" y="128"/>
                    <a:pt x="71" y="126"/>
                    <a:pt x="71" y="123"/>
                  </a:cubicBezTo>
                  <a:cubicBezTo>
                    <a:pt x="71" y="117"/>
                    <a:pt x="72" y="110"/>
                    <a:pt x="71" y="104"/>
                  </a:cubicBezTo>
                  <a:cubicBezTo>
                    <a:pt x="71" y="100"/>
                    <a:pt x="67" y="97"/>
                    <a:pt x="63" y="98"/>
                  </a:cubicBezTo>
                  <a:cubicBezTo>
                    <a:pt x="60" y="98"/>
                    <a:pt x="57" y="101"/>
                    <a:pt x="57" y="105"/>
                  </a:cubicBezTo>
                  <a:cubicBezTo>
                    <a:pt x="58" y="111"/>
                    <a:pt x="57" y="116"/>
                    <a:pt x="57" y="122"/>
                  </a:cubicBezTo>
                  <a:cubicBezTo>
                    <a:pt x="57" y="126"/>
                    <a:pt x="56" y="129"/>
                    <a:pt x="56" y="133"/>
                  </a:cubicBezTo>
                  <a:cubicBezTo>
                    <a:pt x="54" y="132"/>
                    <a:pt x="52" y="130"/>
                    <a:pt x="49" y="128"/>
                  </a:cubicBezTo>
                  <a:cubicBezTo>
                    <a:pt x="44" y="125"/>
                    <a:pt x="38" y="121"/>
                    <a:pt x="36" y="120"/>
                  </a:cubicBezTo>
                  <a:cubicBezTo>
                    <a:pt x="34" y="118"/>
                    <a:pt x="32" y="112"/>
                    <a:pt x="31" y="109"/>
                  </a:cubicBezTo>
                  <a:cubicBezTo>
                    <a:pt x="33" y="104"/>
                    <a:pt x="30" y="100"/>
                    <a:pt x="28" y="95"/>
                  </a:cubicBezTo>
                  <a:cubicBezTo>
                    <a:pt x="27" y="92"/>
                    <a:pt x="23" y="84"/>
                    <a:pt x="24" y="82"/>
                  </a:cubicBezTo>
                  <a:cubicBezTo>
                    <a:pt x="26" y="77"/>
                    <a:pt x="28" y="73"/>
                    <a:pt x="29" y="72"/>
                  </a:cubicBezTo>
                  <a:cubicBezTo>
                    <a:pt x="31" y="71"/>
                    <a:pt x="33" y="71"/>
                    <a:pt x="34" y="71"/>
                  </a:cubicBezTo>
                  <a:cubicBezTo>
                    <a:pt x="46" y="69"/>
                    <a:pt x="58" y="68"/>
                    <a:pt x="69" y="57"/>
                  </a:cubicBezTo>
                  <a:cubicBezTo>
                    <a:pt x="72" y="54"/>
                    <a:pt x="72" y="49"/>
                    <a:pt x="69" y="47"/>
                  </a:cubicBezTo>
                  <a:cubicBezTo>
                    <a:pt x="66" y="44"/>
                    <a:pt x="62" y="44"/>
                    <a:pt x="59" y="47"/>
                  </a:cubicBezTo>
                  <a:cubicBezTo>
                    <a:pt x="52" y="54"/>
                    <a:pt x="43" y="56"/>
                    <a:pt x="33" y="57"/>
                  </a:cubicBezTo>
                  <a:cubicBezTo>
                    <a:pt x="34" y="56"/>
                    <a:pt x="34" y="56"/>
                    <a:pt x="35" y="55"/>
                  </a:cubicBezTo>
                  <a:cubicBezTo>
                    <a:pt x="37" y="54"/>
                    <a:pt x="38" y="52"/>
                    <a:pt x="39" y="51"/>
                  </a:cubicBezTo>
                  <a:cubicBezTo>
                    <a:pt x="47" y="43"/>
                    <a:pt x="60" y="30"/>
                    <a:pt x="68" y="30"/>
                  </a:cubicBezTo>
                  <a:cubicBezTo>
                    <a:pt x="68" y="30"/>
                    <a:pt x="69" y="30"/>
                    <a:pt x="69" y="30"/>
                  </a:cubicBezTo>
                  <a:cubicBezTo>
                    <a:pt x="72" y="31"/>
                    <a:pt x="76" y="31"/>
                    <a:pt x="79" y="29"/>
                  </a:cubicBezTo>
                  <a:cubicBezTo>
                    <a:pt x="83" y="27"/>
                    <a:pt x="96" y="20"/>
                    <a:pt x="106" y="20"/>
                  </a:cubicBezTo>
                  <a:cubicBezTo>
                    <a:pt x="107" y="20"/>
                    <a:pt x="109" y="21"/>
                    <a:pt x="110" y="21"/>
                  </a:cubicBezTo>
                  <a:cubicBezTo>
                    <a:pt x="111" y="21"/>
                    <a:pt x="111" y="21"/>
                    <a:pt x="111" y="21"/>
                  </a:cubicBezTo>
                  <a:cubicBezTo>
                    <a:pt x="112" y="23"/>
                    <a:pt x="113" y="25"/>
                    <a:pt x="116" y="25"/>
                  </a:cubicBezTo>
                  <a:cubicBezTo>
                    <a:pt x="119" y="25"/>
                    <a:pt x="124" y="32"/>
                    <a:pt x="127" y="40"/>
                  </a:cubicBezTo>
                  <a:cubicBezTo>
                    <a:pt x="128" y="42"/>
                    <a:pt x="130" y="45"/>
                    <a:pt x="129" y="47"/>
                  </a:cubicBezTo>
                  <a:cubicBezTo>
                    <a:pt x="129" y="48"/>
                    <a:pt x="128" y="48"/>
                    <a:pt x="125" y="49"/>
                  </a:cubicBezTo>
                  <a:cubicBezTo>
                    <a:pt x="122" y="49"/>
                    <a:pt x="118" y="50"/>
                    <a:pt x="115" y="53"/>
                  </a:cubicBezTo>
                  <a:cubicBezTo>
                    <a:pt x="104" y="60"/>
                    <a:pt x="94" y="67"/>
                    <a:pt x="83" y="72"/>
                  </a:cubicBezTo>
                  <a:cubicBezTo>
                    <a:pt x="79" y="74"/>
                    <a:pt x="78" y="78"/>
                    <a:pt x="80" y="82"/>
                  </a:cubicBezTo>
                  <a:cubicBezTo>
                    <a:pt x="81" y="84"/>
                    <a:pt x="83" y="85"/>
                    <a:pt x="86" y="85"/>
                  </a:cubicBezTo>
                  <a:cubicBezTo>
                    <a:pt x="87" y="85"/>
                    <a:pt x="88" y="85"/>
                    <a:pt x="89" y="85"/>
                  </a:cubicBezTo>
                  <a:cubicBezTo>
                    <a:pt x="96" y="81"/>
                    <a:pt x="103" y="77"/>
                    <a:pt x="109" y="73"/>
                  </a:cubicBezTo>
                  <a:cubicBezTo>
                    <a:pt x="109" y="76"/>
                    <a:pt x="110" y="78"/>
                    <a:pt x="110" y="81"/>
                  </a:cubicBezTo>
                  <a:cubicBezTo>
                    <a:pt x="111" y="83"/>
                    <a:pt x="111" y="85"/>
                    <a:pt x="111" y="87"/>
                  </a:cubicBezTo>
                  <a:cubicBezTo>
                    <a:pt x="112" y="91"/>
                    <a:pt x="115" y="93"/>
                    <a:pt x="118" y="93"/>
                  </a:cubicBezTo>
                  <a:cubicBezTo>
                    <a:pt x="119" y="93"/>
                    <a:pt x="119" y="93"/>
                    <a:pt x="119" y="93"/>
                  </a:cubicBezTo>
                  <a:cubicBezTo>
                    <a:pt x="123" y="93"/>
                    <a:pt x="125" y="89"/>
                    <a:pt x="125" y="86"/>
                  </a:cubicBezTo>
                  <a:cubicBezTo>
                    <a:pt x="125" y="83"/>
                    <a:pt x="124" y="81"/>
                    <a:pt x="124" y="78"/>
                  </a:cubicBezTo>
                  <a:cubicBezTo>
                    <a:pt x="123" y="73"/>
                    <a:pt x="122" y="68"/>
                    <a:pt x="123" y="65"/>
                  </a:cubicBezTo>
                  <a:cubicBezTo>
                    <a:pt x="123" y="64"/>
                    <a:pt x="123" y="64"/>
                    <a:pt x="124" y="64"/>
                  </a:cubicBezTo>
                  <a:cubicBezTo>
                    <a:pt x="125" y="63"/>
                    <a:pt x="125" y="63"/>
                    <a:pt x="125" y="63"/>
                  </a:cubicBezTo>
                  <a:cubicBezTo>
                    <a:pt x="125" y="63"/>
                    <a:pt x="126" y="62"/>
                    <a:pt x="128" y="62"/>
                  </a:cubicBezTo>
                  <a:cubicBezTo>
                    <a:pt x="131" y="61"/>
                    <a:pt x="137" y="60"/>
                    <a:pt x="141" y="54"/>
                  </a:cubicBezTo>
                  <a:cubicBezTo>
                    <a:pt x="145" y="47"/>
                    <a:pt x="142" y="39"/>
                    <a:pt x="140" y="34"/>
                  </a:cubicBezTo>
                  <a:cubicBezTo>
                    <a:pt x="139" y="31"/>
                    <a:pt x="137" y="27"/>
                    <a:pt x="134" y="23"/>
                  </a:cubicBezTo>
                  <a:cubicBezTo>
                    <a:pt x="135" y="22"/>
                    <a:pt x="135" y="22"/>
                    <a:pt x="135" y="22"/>
                  </a:cubicBezTo>
                  <a:cubicBezTo>
                    <a:pt x="135" y="22"/>
                    <a:pt x="135" y="22"/>
                    <a:pt x="135" y="22"/>
                  </a:cubicBezTo>
                  <a:cubicBezTo>
                    <a:pt x="141" y="22"/>
                    <a:pt x="146" y="22"/>
                    <a:pt x="147" y="23"/>
                  </a:cubicBezTo>
                  <a:cubicBezTo>
                    <a:pt x="150" y="25"/>
                    <a:pt x="153" y="26"/>
                    <a:pt x="157" y="26"/>
                  </a:cubicBezTo>
                  <a:cubicBezTo>
                    <a:pt x="159" y="26"/>
                    <a:pt x="161" y="26"/>
                    <a:pt x="163" y="25"/>
                  </a:cubicBezTo>
                  <a:cubicBezTo>
                    <a:pt x="167" y="25"/>
                    <a:pt x="170" y="24"/>
                    <a:pt x="173" y="26"/>
                  </a:cubicBezTo>
                  <a:cubicBezTo>
                    <a:pt x="185" y="31"/>
                    <a:pt x="198" y="32"/>
                    <a:pt x="198" y="32"/>
                  </a:cubicBezTo>
                  <a:cubicBezTo>
                    <a:pt x="199" y="33"/>
                    <a:pt x="199" y="33"/>
                    <a:pt x="199" y="33"/>
                  </a:cubicBezTo>
                  <a:cubicBezTo>
                    <a:pt x="199" y="33"/>
                    <a:pt x="209" y="33"/>
                    <a:pt x="215" y="39"/>
                  </a:cubicBezTo>
                  <a:cubicBezTo>
                    <a:pt x="221" y="46"/>
                    <a:pt x="224" y="49"/>
                    <a:pt x="228" y="54"/>
                  </a:cubicBezTo>
                  <a:cubicBezTo>
                    <a:pt x="230" y="56"/>
                    <a:pt x="232" y="58"/>
                    <a:pt x="234" y="61"/>
                  </a:cubicBezTo>
                  <a:cubicBezTo>
                    <a:pt x="235" y="62"/>
                    <a:pt x="235" y="62"/>
                    <a:pt x="235" y="62"/>
                  </a:cubicBezTo>
                  <a:cubicBezTo>
                    <a:pt x="236" y="63"/>
                    <a:pt x="236" y="63"/>
                    <a:pt x="236" y="64"/>
                  </a:cubicBezTo>
                  <a:cubicBezTo>
                    <a:pt x="236" y="65"/>
                    <a:pt x="236" y="66"/>
                    <a:pt x="236" y="68"/>
                  </a:cubicBezTo>
                  <a:cubicBezTo>
                    <a:pt x="233" y="67"/>
                    <a:pt x="231" y="65"/>
                    <a:pt x="231" y="63"/>
                  </a:cubicBezTo>
                  <a:cubicBezTo>
                    <a:pt x="230" y="59"/>
                    <a:pt x="227" y="57"/>
                    <a:pt x="223" y="58"/>
                  </a:cubicBezTo>
                  <a:cubicBezTo>
                    <a:pt x="219" y="58"/>
                    <a:pt x="217" y="62"/>
                    <a:pt x="217" y="66"/>
                  </a:cubicBezTo>
                  <a:cubicBezTo>
                    <a:pt x="220" y="78"/>
                    <a:pt x="234" y="84"/>
                    <a:pt x="243" y="85"/>
                  </a:cubicBezTo>
                  <a:cubicBezTo>
                    <a:pt x="245" y="90"/>
                    <a:pt x="245" y="96"/>
                    <a:pt x="245" y="101"/>
                  </a:cubicBezTo>
                  <a:cubicBezTo>
                    <a:pt x="245" y="109"/>
                    <a:pt x="245" y="112"/>
                    <a:pt x="246" y="117"/>
                  </a:cubicBezTo>
                  <a:cubicBezTo>
                    <a:pt x="243" y="113"/>
                    <a:pt x="239" y="110"/>
                    <a:pt x="235" y="107"/>
                  </a:cubicBezTo>
                  <a:cubicBezTo>
                    <a:pt x="232" y="105"/>
                    <a:pt x="229" y="103"/>
                    <a:pt x="226" y="102"/>
                  </a:cubicBezTo>
                  <a:cubicBezTo>
                    <a:pt x="222" y="100"/>
                    <a:pt x="219" y="98"/>
                    <a:pt x="217" y="96"/>
                  </a:cubicBezTo>
                  <a:cubicBezTo>
                    <a:pt x="208" y="89"/>
                    <a:pt x="201" y="74"/>
                    <a:pt x="205" y="64"/>
                  </a:cubicBezTo>
                  <a:cubicBezTo>
                    <a:pt x="206" y="61"/>
                    <a:pt x="204" y="57"/>
                    <a:pt x="201" y="56"/>
                  </a:cubicBezTo>
                  <a:cubicBezTo>
                    <a:pt x="197" y="54"/>
                    <a:pt x="193" y="56"/>
                    <a:pt x="192" y="60"/>
                  </a:cubicBezTo>
                  <a:cubicBezTo>
                    <a:pt x="186" y="75"/>
                    <a:pt x="195" y="97"/>
                    <a:pt x="208" y="107"/>
                  </a:cubicBezTo>
                  <a:cubicBezTo>
                    <a:pt x="212" y="110"/>
                    <a:pt x="216" y="112"/>
                    <a:pt x="220" y="114"/>
                  </a:cubicBezTo>
                  <a:cubicBezTo>
                    <a:pt x="222" y="115"/>
                    <a:pt x="225" y="117"/>
                    <a:pt x="227" y="118"/>
                  </a:cubicBezTo>
                  <a:cubicBezTo>
                    <a:pt x="231" y="121"/>
                    <a:pt x="234" y="125"/>
                    <a:pt x="238" y="128"/>
                  </a:cubicBezTo>
                  <a:cubicBezTo>
                    <a:pt x="240" y="131"/>
                    <a:pt x="242" y="133"/>
                    <a:pt x="244" y="136"/>
                  </a:cubicBezTo>
                  <a:cubicBezTo>
                    <a:pt x="245" y="136"/>
                    <a:pt x="245" y="136"/>
                    <a:pt x="245" y="137"/>
                  </a:cubicBezTo>
                  <a:cubicBezTo>
                    <a:pt x="245" y="137"/>
                    <a:pt x="243" y="140"/>
                    <a:pt x="243" y="140"/>
                  </a:cubicBezTo>
                  <a:close/>
                </a:path>
              </a:pathLst>
            </a:custGeom>
            <a:solidFill>
              <a:srgbClr val="EBAE44"/>
            </a:solidFill>
            <a:ln w="9525">
              <a:noFill/>
              <a:round/>
              <a:headEnd/>
              <a:tailEnd/>
            </a:ln>
          </p:spPr>
          <p:txBody>
            <a:bodyPr/>
            <a:lstStyle/>
            <a:p>
              <a:endParaRPr lang="zh-CN" altLang="en-US"/>
            </a:p>
          </p:txBody>
        </p:sp>
      </p:grpSp>
      <p:grpSp>
        <p:nvGrpSpPr>
          <p:cNvPr id="13328" name="Group 16"/>
          <p:cNvGrpSpPr>
            <a:grpSpLocks/>
          </p:cNvGrpSpPr>
          <p:nvPr/>
        </p:nvGrpSpPr>
        <p:grpSpPr bwMode="auto">
          <a:xfrm>
            <a:off x="7604125" y="2443163"/>
            <a:ext cx="493713" cy="493712"/>
            <a:chOff x="0" y="0"/>
            <a:chExt cx="493179" cy="493179"/>
          </a:xfrm>
        </p:grpSpPr>
        <p:pic>
          <p:nvPicPr>
            <p:cNvPr id="14" name="Picture 13"/>
            <p:cNvPicPr>
              <a:picLocks noChangeAspect="1" noChangeArrowheads="1"/>
            </p:cNvPicPr>
            <p:nvPr/>
          </p:nvPicPr>
          <p:blipFill>
            <a:blip r:embed="rId7" cstate="print"/>
            <a:srcRect/>
            <a:stretch>
              <a:fillRect/>
            </a:stretch>
          </p:blipFill>
          <p:spPr bwMode="auto">
            <a:xfrm>
              <a:off x="6849" y="8562"/>
              <a:ext cx="477766" cy="477767"/>
            </a:xfrm>
            <a:prstGeom prst="rect">
              <a:avLst/>
            </a:prstGeom>
            <a:noFill/>
            <a:ln w="9525">
              <a:noFill/>
              <a:miter lim="800000"/>
              <a:headEnd/>
              <a:tailEnd/>
            </a:ln>
          </p:spPr>
        </p:pic>
        <p:sp>
          <p:nvSpPr>
            <p:cNvPr id="13329" name="Freeform 14"/>
            <p:cNvSpPr>
              <a:spLocks noEditPoints="1" noChangeArrowheads="1"/>
            </p:cNvSpPr>
            <p:nvPr/>
          </p:nvSpPr>
          <p:spPr bwMode="auto">
            <a:xfrm>
              <a:off x="0" y="0"/>
              <a:ext cx="493179" cy="493179"/>
            </a:xfrm>
            <a:custGeom>
              <a:avLst/>
              <a:gdLst/>
              <a:ahLst/>
              <a:cxnLst>
                <a:cxn ang="0">
                  <a:pos x="98" y="0"/>
                </a:cxn>
                <a:cxn ang="0">
                  <a:pos x="0" y="98"/>
                </a:cxn>
                <a:cxn ang="0">
                  <a:pos x="98" y="196"/>
                </a:cxn>
                <a:cxn ang="0">
                  <a:pos x="196" y="98"/>
                </a:cxn>
                <a:cxn ang="0">
                  <a:pos x="98" y="0"/>
                </a:cxn>
                <a:cxn ang="0">
                  <a:pos x="98" y="171"/>
                </a:cxn>
                <a:cxn ang="0">
                  <a:pos x="25" y="98"/>
                </a:cxn>
                <a:cxn ang="0">
                  <a:pos x="98" y="25"/>
                </a:cxn>
                <a:cxn ang="0">
                  <a:pos x="171" y="98"/>
                </a:cxn>
                <a:cxn ang="0">
                  <a:pos x="98" y="171"/>
                </a:cxn>
              </a:cxnLst>
              <a:rect l="0" t="0" r="r" b="b"/>
              <a:pathLst>
                <a:path w="196" h="196">
                  <a:moveTo>
                    <a:pt x="98" y="0"/>
                  </a:moveTo>
                  <a:cubicBezTo>
                    <a:pt x="44" y="0"/>
                    <a:pt x="0" y="44"/>
                    <a:pt x="0" y="98"/>
                  </a:cubicBezTo>
                  <a:cubicBezTo>
                    <a:pt x="0" y="152"/>
                    <a:pt x="44" y="196"/>
                    <a:pt x="98" y="196"/>
                  </a:cubicBezTo>
                  <a:cubicBezTo>
                    <a:pt x="152" y="196"/>
                    <a:pt x="196" y="152"/>
                    <a:pt x="196" y="98"/>
                  </a:cubicBezTo>
                  <a:cubicBezTo>
                    <a:pt x="196" y="44"/>
                    <a:pt x="152" y="0"/>
                    <a:pt x="98" y="0"/>
                  </a:cubicBezTo>
                  <a:close/>
                  <a:moveTo>
                    <a:pt x="98" y="171"/>
                  </a:moveTo>
                  <a:cubicBezTo>
                    <a:pt x="58" y="171"/>
                    <a:pt x="25" y="138"/>
                    <a:pt x="25" y="98"/>
                  </a:cubicBezTo>
                  <a:cubicBezTo>
                    <a:pt x="25" y="58"/>
                    <a:pt x="58" y="25"/>
                    <a:pt x="98" y="25"/>
                  </a:cubicBezTo>
                  <a:cubicBezTo>
                    <a:pt x="139" y="25"/>
                    <a:pt x="171" y="58"/>
                    <a:pt x="171" y="98"/>
                  </a:cubicBezTo>
                  <a:cubicBezTo>
                    <a:pt x="171" y="138"/>
                    <a:pt x="139" y="171"/>
                    <a:pt x="98" y="171"/>
                  </a:cubicBezTo>
                  <a:close/>
                </a:path>
              </a:pathLst>
            </a:custGeom>
            <a:solidFill>
              <a:srgbClr val="D5792B"/>
            </a:solidFill>
            <a:ln w="9525">
              <a:noFill/>
              <a:round/>
              <a:headEnd/>
              <a:tailEnd/>
            </a:ln>
          </p:spPr>
          <p:txBody>
            <a:bodyPr/>
            <a:lstStyle/>
            <a:p>
              <a:endParaRPr lang="zh-CN" altLang="en-US"/>
            </a:p>
          </p:txBody>
        </p:sp>
        <p:sp>
          <p:nvSpPr>
            <p:cNvPr id="13330" name="Oval 15"/>
            <p:cNvSpPr>
              <a:spLocks noChangeArrowheads="1"/>
            </p:cNvSpPr>
            <p:nvPr/>
          </p:nvSpPr>
          <p:spPr bwMode="auto">
            <a:xfrm>
              <a:off x="140419" y="138707"/>
              <a:ext cx="214053" cy="215765"/>
            </a:xfrm>
            <a:prstGeom prst="ellipse">
              <a:avLst/>
            </a:prstGeom>
            <a:solidFill>
              <a:srgbClr val="D5792B"/>
            </a:solidFill>
            <a:ln w="9525">
              <a:noFill/>
              <a:round/>
              <a:headEnd/>
              <a:tailEnd/>
            </a:ln>
          </p:spPr>
          <p:txBody>
            <a:bodyPr/>
            <a:lstStyle/>
            <a:p>
              <a:endParaRPr lang="zh-CN" altLang="zh-CN">
                <a:solidFill>
                  <a:srgbClr val="000000"/>
                </a:solidFill>
                <a:latin typeface="Calibri" pitchFamily="34" charset="0"/>
                <a:sym typeface="宋体" pitchFamily="2" charset="-122"/>
              </a:endParaRPr>
            </a:p>
          </p:txBody>
        </p:sp>
        <p:pic>
          <p:nvPicPr>
            <p:cNvPr id="13331" name="Picture 16"/>
            <p:cNvPicPr>
              <a:picLocks noChangeAspect="1" noChangeArrowheads="1"/>
            </p:cNvPicPr>
            <p:nvPr/>
          </p:nvPicPr>
          <p:blipFill>
            <a:blip r:embed="rId8" cstate="print"/>
            <a:srcRect/>
            <a:stretch>
              <a:fillRect/>
            </a:stretch>
          </p:blipFill>
          <p:spPr bwMode="auto">
            <a:xfrm>
              <a:off x="263713" y="251727"/>
              <a:ext cx="119870" cy="121583"/>
            </a:xfrm>
            <a:prstGeom prst="rect">
              <a:avLst/>
            </a:prstGeom>
            <a:noFill/>
            <a:ln w="9525">
              <a:noFill/>
              <a:miter lim="800000"/>
              <a:headEnd/>
              <a:tailEnd/>
            </a:ln>
          </p:spPr>
        </p:pic>
        <p:pic>
          <p:nvPicPr>
            <p:cNvPr id="13332" name="Picture 17"/>
            <p:cNvPicPr>
              <a:picLocks noChangeAspect="1" noChangeArrowheads="1"/>
            </p:cNvPicPr>
            <p:nvPr/>
          </p:nvPicPr>
          <p:blipFill>
            <a:blip r:embed="rId9" cstate="print"/>
            <a:srcRect/>
            <a:stretch>
              <a:fillRect/>
            </a:stretch>
          </p:blipFill>
          <p:spPr bwMode="auto">
            <a:xfrm>
              <a:off x="154118" y="164392"/>
              <a:ext cx="83909" cy="82197"/>
            </a:xfrm>
            <a:prstGeom prst="rect">
              <a:avLst/>
            </a:prstGeom>
            <a:noFill/>
            <a:ln w="9525">
              <a:noFill/>
              <a:miter lim="800000"/>
              <a:headEnd/>
              <a:tailEnd/>
            </a:ln>
          </p:spPr>
        </p:pic>
      </p:grpSp>
      <p:sp>
        <p:nvSpPr>
          <p:cNvPr id="13334" name="TextBox 614"/>
          <p:cNvSpPr>
            <a:spLocks noChangeArrowheads="1"/>
          </p:cNvSpPr>
          <p:nvPr/>
        </p:nvSpPr>
        <p:spPr bwMode="auto">
          <a:xfrm>
            <a:off x="7302976" y="2013267"/>
            <a:ext cx="2069624" cy="461665"/>
          </a:xfrm>
          <a:prstGeom prst="rect">
            <a:avLst/>
          </a:prstGeom>
          <a:noFill/>
          <a:ln w="9525">
            <a:noFill/>
            <a:miter lim="800000"/>
            <a:headEnd/>
            <a:tailEnd/>
          </a:ln>
        </p:spPr>
        <p:txBody>
          <a:bodyPr wrap="square">
            <a:spAutoFit/>
          </a:bodyPr>
          <a:lstStyle/>
          <a:p>
            <a:pPr algn="ctr"/>
            <a:r>
              <a:rPr lang="zh-CN" altLang="en-US" sz="2400" b="1" dirty="0" smtClean="0">
                <a:solidFill>
                  <a:schemeClr val="bg1"/>
                </a:solidFill>
              </a:rPr>
              <a:t>初始化设置</a:t>
            </a:r>
            <a:endParaRPr lang="zh-CN" altLang="en-US" sz="2400" b="1" dirty="0">
              <a:solidFill>
                <a:schemeClr val="bg1"/>
              </a:solidFill>
            </a:endParaRPr>
          </a:p>
        </p:txBody>
      </p:sp>
      <p:grpSp>
        <p:nvGrpSpPr>
          <p:cNvPr id="13335" name="Group 23"/>
          <p:cNvGrpSpPr>
            <a:grpSpLocks/>
          </p:cNvGrpSpPr>
          <p:nvPr/>
        </p:nvGrpSpPr>
        <p:grpSpPr bwMode="auto">
          <a:xfrm>
            <a:off x="8480425" y="3521075"/>
            <a:ext cx="415925" cy="646113"/>
            <a:chOff x="0" y="0"/>
            <a:chExt cx="414407" cy="645584"/>
          </a:xfrm>
        </p:grpSpPr>
        <p:sp>
          <p:nvSpPr>
            <p:cNvPr id="15" name="Freeform 9"/>
            <p:cNvSpPr>
              <a:spLocks noChangeArrowheads="1"/>
            </p:cNvSpPr>
            <p:nvPr/>
          </p:nvSpPr>
          <p:spPr bwMode="auto">
            <a:xfrm>
              <a:off x="0" y="0"/>
              <a:ext cx="414407" cy="645584"/>
            </a:xfrm>
            <a:custGeom>
              <a:avLst/>
              <a:gdLst/>
              <a:ahLst/>
              <a:cxnLst>
                <a:cxn ang="0">
                  <a:pos x="159" y="42"/>
                </a:cxn>
                <a:cxn ang="0">
                  <a:pos x="136" y="0"/>
                </a:cxn>
                <a:cxn ang="0">
                  <a:pos x="111" y="4"/>
                </a:cxn>
                <a:cxn ang="0">
                  <a:pos x="85" y="9"/>
                </a:cxn>
                <a:cxn ang="0">
                  <a:pos x="85" y="9"/>
                </a:cxn>
                <a:cxn ang="0">
                  <a:pos x="84" y="9"/>
                </a:cxn>
                <a:cxn ang="0">
                  <a:pos x="83" y="9"/>
                </a:cxn>
                <a:cxn ang="0">
                  <a:pos x="83" y="9"/>
                </a:cxn>
                <a:cxn ang="0">
                  <a:pos x="54" y="5"/>
                </a:cxn>
                <a:cxn ang="0">
                  <a:pos x="28" y="0"/>
                </a:cxn>
                <a:cxn ang="0">
                  <a:pos x="5" y="42"/>
                </a:cxn>
                <a:cxn ang="0">
                  <a:pos x="16" y="101"/>
                </a:cxn>
                <a:cxn ang="0">
                  <a:pos x="21" y="163"/>
                </a:cxn>
                <a:cxn ang="0">
                  <a:pos x="37" y="224"/>
                </a:cxn>
                <a:cxn ang="0">
                  <a:pos x="60" y="243"/>
                </a:cxn>
                <a:cxn ang="0">
                  <a:pos x="66" y="158"/>
                </a:cxn>
                <a:cxn ang="0">
                  <a:pos x="73" y="141"/>
                </a:cxn>
                <a:cxn ang="0">
                  <a:pos x="82" y="134"/>
                </a:cxn>
                <a:cxn ang="0">
                  <a:pos x="90" y="140"/>
                </a:cxn>
                <a:cxn ang="0">
                  <a:pos x="97" y="158"/>
                </a:cxn>
                <a:cxn ang="0">
                  <a:pos x="104" y="243"/>
                </a:cxn>
                <a:cxn ang="0">
                  <a:pos x="127" y="224"/>
                </a:cxn>
                <a:cxn ang="0">
                  <a:pos x="143" y="163"/>
                </a:cxn>
                <a:cxn ang="0">
                  <a:pos x="148" y="101"/>
                </a:cxn>
                <a:cxn ang="0">
                  <a:pos x="159" y="42"/>
                </a:cxn>
              </a:cxnLst>
              <a:rect l="0" t="0" r="r" b="b"/>
              <a:pathLst>
                <a:path w="164" h="256">
                  <a:moveTo>
                    <a:pt x="159" y="42"/>
                  </a:moveTo>
                  <a:cubicBezTo>
                    <a:pt x="154" y="21"/>
                    <a:pt x="148" y="3"/>
                    <a:pt x="136" y="0"/>
                  </a:cubicBezTo>
                  <a:cubicBezTo>
                    <a:pt x="132" y="0"/>
                    <a:pt x="122" y="2"/>
                    <a:pt x="111" y="4"/>
                  </a:cubicBezTo>
                  <a:cubicBezTo>
                    <a:pt x="102" y="7"/>
                    <a:pt x="92" y="9"/>
                    <a:pt x="85" y="9"/>
                  </a:cubicBezTo>
                  <a:cubicBezTo>
                    <a:pt x="85" y="9"/>
                    <a:pt x="85" y="9"/>
                    <a:pt x="85" y="9"/>
                  </a:cubicBezTo>
                  <a:cubicBezTo>
                    <a:pt x="84" y="9"/>
                    <a:pt x="84" y="9"/>
                    <a:pt x="84" y="9"/>
                  </a:cubicBezTo>
                  <a:cubicBezTo>
                    <a:pt x="83" y="9"/>
                    <a:pt x="83" y="9"/>
                    <a:pt x="83" y="9"/>
                  </a:cubicBezTo>
                  <a:cubicBezTo>
                    <a:pt x="83" y="9"/>
                    <a:pt x="83" y="9"/>
                    <a:pt x="83" y="9"/>
                  </a:cubicBezTo>
                  <a:cubicBezTo>
                    <a:pt x="76" y="9"/>
                    <a:pt x="65" y="7"/>
                    <a:pt x="54" y="5"/>
                  </a:cubicBezTo>
                  <a:cubicBezTo>
                    <a:pt x="43" y="2"/>
                    <a:pt x="32" y="0"/>
                    <a:pt x="28" y="0"/>
                  </a:cubicBezTo>
                  <a:cubicBezTo>
                    <a:pt x="16" y="3"/>
                    <a:pt x="9" y="21"/>
                    <a:pt x="5" y="42"/>
                  </a:cubicBezTo>
                  <a:cubicBezTo>
                    <a:pt x="0" y="62"/>
                    <a:pt x="9" y="85"/>
                    <a:pt x="16" y="101"/>
                  </a:cubicBezTo>
                  <a:cubicBezTo>
                    <a:pt x="23" y="117"/>
                    <a:pt x="18" y="135"/>
                    <a:pt x="21" y="163"/>
                  </a:cubicBezTo>
                  <a:cubicBezTo>
                    <a:pt x="23" y="190"/>
                    <a:pt x="30" y="202"/>
                    <a:pt x="37" y="224"/>
                  </a:cubicBezTo>
                  <a:cubicBezTo>
                    <a:pt x="44" y="247"/>
                    <a:pt x="64" y="256"/>
                    <a:pt x="60" y="243"/>
                  </a:cubicBezTo>
                  <a:cubicBezTo>
                    <a:pt x="55" y="229"/>
                    <a:pt x="60" y="179"/>
                    <a:pt x="66" y="158"/>
                  </a:cubicBezTo>
                  <a:cubicBezTo>
                    <a:pt x="69" y="150"/>
                    <a:pt x="71" y="144"/>
                    <a:pt x="73" y="141"/>
                  </a:cubicBezTo>
                  <a:cubicBezTo>
                    <a:pt x="74" y="137"/>
                    <a:pt x="77" y="134"/>
                    <a:pt x="82" y="134"/>
                  </a:cubicBezTo>
                  <a:cubicBezTo>
                    <a:pt x="86" y="134"/>
                    <a:pt x="89" y="137"/>
                    <a:pt x="90" y="140"/>
                  </a:cubicBezTo>
                  <a:cubicBezTo>
                    <a:pt x="92" y="143"/>
                    <a:pt x="94" y="149"/>
                    <a:pt x="97" y="158"/>
                  </a:cubicBezTo>
                  <a:cubicBezTo>
                    <a:pt x="104" y="179"/>
                    <a:pt x="109" y="229"/>
                    <a:pt x="104" y="243"/>
                  </a:cubicBezTo>
                  <a:cubicBezTo>
                    <a:pt x="100" y="256"/>
                    <a:pt x="120" y="247"/>
                    <a:pt x="127" y="224"/>
                  </a:cubicBezTo>
                  <a:cubicBezTo>
                    <a:pt x="134" y="202"/>
                    <a:pt x="141" y="190"/>
                    <a:pt x="143" y="163"/>
                  </a:cubicBezTo>
                  <a:cubicBezTo>
                    <a:pt x="145" y="135"/>
                    <a:pt x="141" y="117"/>
                    <a:pt x="148" y="101"/>
                  </a:cubicBezTo>
                  <a:cubicBezTo>
                    <a:pt x="154" y="85"/>
                    <a:pt x="164" y="62"/>
                    <a:pt x="159" y="42"/>
                  </a:cubicBezTo>
                </a:path>
              </a:pathLst>
            </a:custGeom>
            <a:solidFill>
              <a:srgbClr val="EBAC07"/>
            </a:solidFill>
            <a:ln w="9525">
              <a:noFill/>
              <a:round/>
              <a:headEnd/>
              <a:tailEnd/>
            </a:ln>
          </p:spPr>
          <p:txBody>
            <a:bodyPr/>
            <a:lstStyle/>
            <a:p>
              <a:endParaRPr lang="zh-CN" altLang="en-US"/>
            </a:p>
          </p:txBody>
        </p:sp>
        <p:sp>
          <p:nvSpPr>
            <p:cNvPr id="13336" name="Freeform 9"/>
            <p:cNvSpPr>
              <a:spLocks noChangeArrowheads="1"/>
            </p:cNvSpPr>
            <p:nvPr/>
          </p:nvSpPr>
          <p:spPr bwMode="auto">
            <a:xfrm>
              <a:off x="41096" y="66852"/>
              <a:ext cx="332214" cy="517538"/>
            </a:xfrm>
            <a:custGeom>
              <a:avLst/>
              <a:gdLst/>
              <a:ahLst/>
              <a:cxnLst>
                <a:cxn ang="0">
                  <a:pos x="159" y="42"/>
                </a:cxn>
                <a:cxn ang="0">
                  <a:pos x="136" y="0"/>
                </a:cxn>
                <a:cxn ang="0">
                  <a:pos x="111" y="4"/>
                </a:cxn>
                <a:cxn ang="0">
                  <a:pos x="85" y="9"/>
                </a:cxn>
                <a:cxn ang="0">
                  <a:pos x="85" y="9"/>
                </a:cxn>
                <a:cxn ang="0">
                  <a:pos x="84" y="9"/>
                </a:cxn>
                <a:cxn ang="0">
                  <a:pos x="83" y="9"/>
                </a:cxn>
                <a:cxn ang="0">
                  <a:pos x="83" y="9"/>
                </a:cxn>
                <a:cxn ang="0">
                  <a:pos x="54" y="5"/>
                </a:cxn>
                <a:cxn ang="0">
                  <a:pos x="28" y="0"/>
                </a:cxn>
                <a:cxn ang="0">
                  <a:pos x="5" y="42"/>
                </a:cxn>
                <a:cxn ang="0">
                  <a:pos x="16" y="101"/>
                </a:cxn>
                <a:cxn ang="0">
                  <a:pos x="21" y="163"/>
                </a:cxn>
                <a:cxn ang="0">
                  <a:pos x="37" y="224"/>
                </a:cxn>
                <a:cxn ang="0">
                  <a:pos x="60" y="243"/>
                </a:cxn>
                <a:cxn ang="0">
                  <a:pos x="66" y="158"/>
                </a:cxn>
                <a:cxn ang="0">
                  <a:pos x="73" y="141"/>
                </a:cxn>
                <a:cxn ang="0">
                  <a:pos x="82" y="134"/>
                </a:cxn>
                <a:cxn ang="0">
                  <a:pos x="90" y="140"/>
                </a:cxn>
                <a:cxn ang="0">
                  <a:pos x="97" y="158"/>
                </a:cxn>
                <a:cxn ang="0">
                  <a:pos x="104" y="243"/>
                </a:cxn>
                <a:cxn ang="0">
                  <a:pos x="127" y="224"/>
                </a:cxn>
                <a:cxn ang="0">
                  <a:pos x="143" y="163"/>
                </a:cxn>
                <a:cxn ang="0">
                  <a:pos x="148" y="101"/>
                </a:cxn>
                <a:cxn ang="0">
                  <a:pos x="159" y="42"/>
                </a:cxn>
              </a:cxnLst>
              <a:rect l="0" t="0" r="r" b="b"/>
              <a:pathLst>
                <a:path w="164" h="256">
                  <a:moveTo>
                    <a:pt x="159" y="42"/>
                  </a:moveTo>
                  <a:cubicBezTo>
                    <a:pt x="154" y="21"/>
                    <a:pt x="148" y="3"/>
                    <a:pt x="136" y="0"/>
                  </a:cubicBezTo>
                  <a:cubicBezTo>
                    <a:pt x="132" y="0"/>
                    <a:pt x="122" y="2"/>
                    <a:pt x="111" y="4"/>
                  </a:cubicBezTo>
                  <a:cubicBezTo>
                    <a:pt x="102" y="7"/>
                    <a:pt x="92" y="9"/>
                    <a:pt x="85" y="9"/>
                  </a:cubicBezTo>
                  <a:cubicBezTo>
                    <a:pt x="85" y="9"/>
                    <a:pt x="85" y="9"/>
                    <a:pt x="85" y="9"/>
                  </a:cubicBezTo>
                  <a:cubicBezTo>
                    <a:pt x="84" y="9"/>
                    <a:pt x="84" y="9"/>
                    <a:pt x="84" y="9"/>
                  </a:cubicBezTo>
                  <a:cubicBezTo>
                    <a:pt x="83" y="9"/>
                    <a:pt x="83" y="9"/>
                    <a:pt x="83" y="9"/>
                  </a:cubicBezTo>
                  <a:cubicBezTo>
                    <a:pt x="83" y="9"/>
                    <a:pt x="83" y="9"/>
                    <a:pt x="83" y="9"/>
                  </a:cubicBezTo>
                  <a:cubicBezTo>
                    <a:pt x="76" y="9"/>
                    <a:pt x="65" y="7"/>
                    <a:pt x="54" y="5"/>
                  </a:cubicBezTo>
                  <a:cubicBezTo>
                    <a:pt x="43" y="2"/>
                    <a:pt x="32" y="0"/>
                    <a:pt x="28" y="0"/>
                  </a:cubicBezTo>
                  <a:cubicBezTo>
                    <a:pt x="16" y="3"/>
                    <a:pt x="9" y="21"/>
                    <a:pt x="5" y="42"/>
                  </a:cubicBezTo>
                  <a:cubicBezTo>
                    <a:pt x="0" y="62"/>
                    <a:pt x="9" y="85"/>
                    <a:pt x="16" y="101"/>
                  </a:cubicBezTo>
                  <a:cubicBezTo>
                    <a:pt x="23" y="117"/>
                    <a:pt x="18" y="135"/>
                    <a:pt x="21" y="163"/>
                  </a:cubicBezTo>
                  <a:cubicBezTo>
                    <a:pt x="23" y="190"/>
                    <a:pt x="30" y="202"/>
                    <a:pt x="37" y="224"/>
                  </a:cubicBezTo>
                  <a:cubicBezTo>
                    <a:pt x="44" y="247"/>
                    <a:pt x="64" y="256"/>
                    <a:pt x="60" y="243"/>
                  </a:cubicBezTo>
                  <a:cubicBezTo>
                    <a:pt x="55" y="229"/>
                    <a:pt x="60" y="179"/>
                    <a:pt x="66" y="158"/>
                  </a:cubicBezTo>
                  <a:cubicBezTo>
                    <a:pt x="69" y="150"/>
                    <a:pt x="71" y="144"/>
                    <a:pt x="73" y="141"/>
                  </a:cubicBezTo>
                  <a:cubicBezTo>
                    <a:pt x="74" y="137"/>
                    <a:pt x="77" y="134"/>
                    <a:pt x="82" y="134"/>
                  </a:cubicBezTo>
                  <a:cubicBezTo>
                    <a:pt x="86" y="134"/>
                    <a:pt x="89" y="137"/>
                    <a:pt x="90" y="140"/>
                  </a:cubicBezTo>
                  <a:cubicBezTo>
                    <a:pt x="92" y="143"/>
                    <a:pt x="94" y="149"/>
                    <a:pt x="97" y="158"/>
                  </a:cubicBezTo>
                  <a:cubicBezTo>
                    <a:pt x="104" y="179"/>
                    <a:pt x="109" y="229"/>
                    <a:pt x="104" y="243"/>
                  </a:cubicBezTo>
                  <a:cubicBezTo>
                    <a:pt x="100" y="256"/>
                    <a:pt x="120" y="247"/>
                    <a:pt x="127" y="224"/>
                  </a:cubicBezTo>
                  <a:cubicBezTo>
                    <a:pt x="134" y="202"/>
                    <a:pt x="141" y="190"/>
                    <a:pt x="143" y="163"/>
                  </a:cubicBezTo>
                  <a:cubicBezTo>
                    <a:pt x="145" y="135"/>
                    <a:pt x="141" y="117"/>
                    <a:pt x="148" y="101"/>
                  </a:cubicBezTo>
                  <a:cubicBezTo>
                    <a:pt x="154" y="85"/>
                    <a:pt x="164" y="62"/>
                    <a:pt x="159" y="42"/>
                  </a:cubicBezTo>
                </a:path>
              </a:pathLst>
            </a:custGeom>
            <a:solidFill>
              <a:schemeClr val="bg1"/>
            </a:solidFill>
            <a:ln w="9525">
              <a:noFill/>
              <a:round/>
              <a:headEnd/>
              <a:tailEnd/>
            </a:ln>
          </p:spPr>
          <p:txBody>
            <a:bodyPr/>
            <a:lstStyle/>
            <a:p>
              <a:endParaRPr lang="zh-CN" altLang="en-US"/>
            </a:p>
          </p:txBody>
        </p:sp>
      </p:grpSp>
      <p:grpSp>
        <p:nvGrpSpPr>
          <p:cNvPr id="13338" name="Group 26"/>
          <p:cNvGrpSpPr>
            <a:grpSpLocks/>
          </p:cNvGrpSpPr>
          <p:nvPr/>
        </p:nvGrpSpPr>
        <p:grpSpPr bwMode="auto">
          <a:xfrm>
            <a:off x="7883525" y="4754563"/>
            <a:ext cx="500063" cy="503237"/>
            <a:chOff x="0" y="0"/>
            <a:chExt cx="385" cy="386"/>
          </a:xfrm>
        </p:grpSpPr>
        <p:sp>
          <p:nvSpPr>
            <p:cNvPr id="16" name="Freeform 7"/>
            <p:cNvSpPr>
              <a:spLocks noChangeArrowheads="1"/>
            </p:cNvSpPr>
            <p:nvPr/>
          </p:nvSpPr>
          <p:spPr bwMode="auto">
            <a:xfrm>
              <a:off x="0" y="0"/>
              <a:ext cx="385" cy="386"/>
            </a:xfrm>
            <a:custGeom>
              <a:avLst/>
              <a:gdLst/>
              <a:ahLst/>
              <a:cxnLst>
                <a:cxn ang="0">
                  <a:pos x="139" y="24"/>
                </a:cxn>
                <a:cxn ang="0">
                  <a:pos x="163" y="82"/>
                </a:cxn>
                <a:cxn ang="0">
                  <a:pos x="139" y="140"/>
                </a:cxn>
                <a:cxn ang="0">
                  <a:pos x="82" y="163"/>
                </a:cxn>
                <a:cxn ang="0">
                  <a:pos x="24" y="140"/>
                </a:cxn>
                <a:cxn ang="0">
                  <a:pos x="0" y="82"/>
                </a:cxn>
                <a:cxn ang="0">
                  <a:pos x="24" y="24"/>
                </a:cxn>
                <a:cxn ang="0">
                  <a:pos x="82" y="0"/>
                </a:cxn>
                <a:cxn ang="0">
                  <a:pos x="139" y="24"/>
                </a:cxn>
              </a:cxnLst>
              <a:rect l="0" t="0" r="r" b="b"/>
              <a:pathLst>
                <a:path w="163" h="163">
                  <a:moveTo>
                    <a:pt x="139" y="24"/>
                  </a:moveTo>
                  <a:cubicBezTo>
                    <a:pt x="154" y="39"/>
                    <a:pt x="163" y="59"/>
                    <a:pt x="163" y="82"/>
                  </a:cubicBezTo>
                  <a:cubicBezTo>
                    <a:pt x="163" y="104"/>
                    <a:pt x="154" y="125"/>
                    <a:pt x="139" y="140"/>
                  </a:cubicBezTo>
                  <a:cubicBezTo>
                    <a:pt x="124" y="154"/>
                    <a:pt x="104" y="163"/>
                    <a:pt x="82" y="163"/>
                  </a:cubicBezTo>
                  <a:cubicBezTo>
                    <a:pt x="59" y="163"/>
                    <a:pt x="39" y="154"/>
                    <a:pt x="24" y="140"/>
                  </a:cubicBezTo>
                  <a:cubicBezTo>
                    <a:pt x="9" y="125"/>
                    <a:pt x="0" y="104"/>
                    <a:pt x="0" y="82"/>
                  </a:cubicBezTo>
                  <a:cubicBezTo>
                    <a:pt x="0" y="59"/>
                    <a:pt x="9" y="39"/>
                    <a:pt x="24" y="24"/>
                  </a:cubicBezTo>
                  <a:cubicBezTo>
                    <a:pt x="39" y="9"/>
                    <a:pt x="59" y="0"/>
                    <a:pt x="82" y="0"/>
                  </a:cubicBezTo>
                  <a:cubicBezTo>
                    <a:pt x="104" y="0"/>
                    <a:pt x="124" y="9"/>
                    <a:pt x="139" y="24"/>
                  </a:cubicBezTo>
                  <a:close/>
                </a:path>
              </a:pathLst>
            </a:custGeom>
            <a:solidFill>
              <a:srgbClr val="EBAC07"/>
            </a:solidFill>
            <a:ln w="9525">
              <a:noFill/>
              <a:round/>
              <a:headEnd/>
              <a:tailEnd/>
            </a:ln>
          </p:spPr>
          <p:txBody>
            <a:bodyPr/>
            <a:lstStyle/>
            <a:p>
              <a:endParaRPr lang="zh-CN" altLang="en-US"/>
            </a:p>
          </p:txBody>
        </p:sp>
        <p:sp>
          <p:nvSpPr>
            <p:cNvPr id="13339" name="Freeform 8"/>
            <p:cNvSpPr>
              <a:spLocks noChangeArrowheads="1"/>
            </p:cNvSpPr>
            <p:nvPr/>
          </p:nvSpPr>
          <p:spPr bwMode="auto">
            <a:xfrm>
              <a:off x="113" y="34"/>
              <a:ext cx="167" cy="319"/>
            </a:xfrm>
            <a:custGeom>
              <a:avLst/>
              <a:gdLst/>
              <a:ahLst/>
              <a:cxnLst>
                <a:cxn ang="0">
                  <a:pos x="67" y="43"/>
                </a:cxn>
                <a:cxn ang="0">
                  <a:pos x="39" y="43"/>
                </a:cxn>
                <a:cxn ang="0">
                  <a:pos x="39" y="38"/>
                </a:cxn>
                <a:cxn ang="0">
                  <a:pos x="38" y="29"/>
                </a:cxn>
                <a:cxn ang="0">
                  <a:pos x="34" y="26"/>
                </a:cxn>
                <a:cxn ang="0">
                  <a:pos x="30" y="28"/>
                </a:cxn>
                <a:cxn ang="0">
                  <a:pos x="29" y="34"/>
                </a:cxn>
                <a:cxn ang="0">
                  <a:pos x="31" y="44"/>
                </a:cxn>
                <a:cxn ang="0">
                  <a:pos x="47" y="54"/>
                </a:cxn>
                <a:cxn ang="0">
                  <a:pos x="61" y="64"/>
                </a:cxn>
                <a:cxn ang="0">
                  <a:pos x="68" y="74"/>
                </a:cxn>
                <a:cxn ang="0">
                  <a:pos x="71" y="90"/>
                </a:cxn>
                <a:cxn ang="0">
                  <a:pos x="63" y="113"/>
                </a:cxn>
                <a:cxn ang="0">
                  <a:pos x="42" y="124"/>
                </a:cxn>
                <a:cxn ang="0">
                  <a:pos x="42" y="135"/>
                </a:cxn>
                <a:cxn ang="0">
                  <a:pos x="28" y="135"/>
                </a:cxn>
                <a:cxn ang="0">
                  <a:pos x="28" y="124"/>
                </a:cxn>
                <a:cxn ang="0">
                  <a:pos x="9" y="115"/>
                </a:cxn>
                <a:cxn ang="0">
                  <a:pos x="0" y="88"/>
                </a:cxn>
                <a:cxn ang="0">
                  <a:pos x="0" y="83"/>
                </a:cxn>
                <a:cxn ang="0">
                  <a:pos x="28" y="83"/>
                </a:cxn>
                <a:cxn ang="0">
                  <a:pos x="28" y="90"/>
                </a:cxn>
                <a:cxn ang="0">
                  <a:pos x="29" y="104"/>
                </a:cxn>
                <a:cxn ang="0">
                  <a:pos x="34" y="107"/>
                </a:cxn>
                <a:cxn ang="0">
                  <a:pos x="38" y="105"/>
                </a:cxn>
                <a:cxn ang="0">
                  <a:pos x="39" y="99"/>
                </a:cxn>
                <a:cxn ang="0">
                  <a:pos x="38" y="86"/>
                </a:cxn>
                <a:cxn ang="0">
                  <a:pos x="29" y="77"/>
                </a:cxn>
                <a:cxn ang="0">
                  <a:pos x="11" y="65"/>
                </a:cxn>
                <a:cxn ang="0">
                  <a:pos x="3" y="54"/>
                </a:cxn>
                <a:cxn ang="0">
                  <a:pos x="0" y="38"/>
                </a:cxn>
                <a:cxn ang="0">
                  <a:pos x="7" y="18"/>
                </a:cxn>
                <a:cxn ang="0">
                  <a:pos x="28" y="9"/>
                </a:cxn>
                <a:cxn ang="0">
                  <a:pos x="28" y="0"/>
                </a:cxn>
                <a:cxn ang="0">
                  <a:pos x="42" y="0"/>
                </a:cxn>
                <a:cxn ang="0">
                  <a:pos x="42" y="9"/>
                </a:cxn>
                <a:cxn ang="0">
                  <a:pos x="61" y="18"/>
                </a:cxn>
                <a:cxn ang="0">
                  <a:pos x="68" y="38"/>
                </a:cxn>
                <a:cxn ang="0">
                  <a:pos x="67" y="43"/>
                </a:cxn>
              </a:cxnLst>
              <a:rect l="0" t="0" r="r" b="b"/>
              <a:pathLst>
                <a:path w="71" h="135">
                  <a:moveTo>
                    <a:pt x="67" y="43"/>
                  </a:moveTo>
                  <a:cubicBezTo>
                    <a:pt x="39" y="43"/>
                    <a:pt x="39" y="43"/>
                    <a:pt x="39" y="43"/>
                  </a:cubicBezTo>
                  <a:cubicBezTo>
                    <a:pt x="39" y="38"/>
                    <a:pt x="39" y="38"/>
                    <a:pt x="39" y="38"/>
                  </a:cubicBezTo>
                  <a:cubicBezTo>
                    <a:pt x="39" y="33"/>
                    <a:pt x="39" y="30"/>
                    <a:pt x="38" y="29"/>
                  </a:cubicBezTo>
                  <a:cubicBezTo>
                    <a:pt x="37" y="27"/>
                    <a:pt x="36" y="26"/>
                    <a:pt x="34" y="26"/>
                  </a:cubicBezTo>
                  <a:cubicBezTo>
                    <a:pt x="32" y="26"/>
                    <a:pt x="31" y="27"/>
                    <a:pt x="30" y="28"/>
                  </a:cubicBezTo>
                  <a:cubicBezTo>
                    <a:pt x="29" y="30"/>
                    <a:pt x="29" y="32"/>
                    <a:pt x="29" y="34"/>
                  </a:cubicBezTo>
                  <a:cubicBezTo>
                    <a:pt x="29" y="39"/>
                    <a:pt x="30" y="42"/>
                    <a:pt x="31" y="44"/>
                  </a:cubicBezTo>
                  <a:cubicBezTo>
                    <a:pt x="33" y="45"/>
                    <a:pt x="38" y="49"/>
                    <a:pt x="47" y="54"/>
                  </a:cubicBezTo>
                  <a:cubicBezTo>
                    <a:pt x="54" y="58"/>
                    <a:pt x="59" y="62"/>
                    <a:pt x="61" y="64"/>
                  </a:cubicBezTo>
                  <a:cubicBezTo>
                    <a:pt x="64" y="66"/>
                    <a:pt x="66" y="70"/>
                    <a:pt x="68" y="74"/>
                  </a:cubicBezTo>
                  <a:cubicBezTo>
                    <a:pt x="70" y="78"/>
                    <a:pt x="71" y="83"/>
                    <a:pt x="71" y="90"/>
                  </a:cubicBezTo>
                  <a:cubicBezTo>
                    <a:pt x="71" y="100"/>
                    <a:pt x="68" y="108"/>
                    <a:pt x="63" y="113"/>
                  </a:cubicBezTo>
                  <a:cubicBezTo>
                    <a:pt x="59" y="119"/>
                    <a:pt x="51" y="123"/>
                    <a:pt x="42" y="124"/>
                  </a:cubicBezTo>
                  <a:cubicBezTo>
                    <a:pt x="42" y="135"/>
                    <a:pt x="42" y="135"/>
                    <a:pt x="42" y="135"/>
                  </a:cubicBezTo>
                  <a:cubicBezTo>
                    <a:pt x="28" y="135"/>
                    <a:pt x="28" y="135"/>
                    <a:pt x="28" y="135"/>
                  </a:cubicBezTo>
                  <a:cubicBezTo>
                    <a:pt x="28" y="124"/>
                    <a:pt x="28" y="124"/>
                    <a:pt x="28" y="124"/>
                  </a:cubicBezTo>
                  <a:cubicBezTo>
                    <a:pt x="21" y="123"/>
                    <a:pt x="14" y="120"/>
                    <a:pt x="9" y="115"/>
                  </a:cubicBezTo>
                  <a:cubicBezTo>
                    <a:pt x="3" y="110"/>
                    <a:pt x="0" y="101"/>
                    <a:pt x="0" y="88"/>
                  </a:cubicBezTo>
                  <a:cubicBezTo>
                    <a:pt x="0" y="83"/>
                    <a:pt x="0" y="83"/>
                    <a:pt x="0" y="83"/>
                  </a:cubicBezTo>
                  <a:cubicBezTo>
                    <a:pt x="28" y="83"/>
                    <a:pt x="28" y="83"/>
                    <a:pt x="28" y="83"/>
                  </a:cubicBezTo>
                  <a:cubicBezTo>
                    <a:pt x="28" y="90"/>
                    <a:pt x="28" y="90"/>
                    <a:pt x="28" y="90"/>
                  </a:cubicBezTo>
                  <a:cubicBezTo>
                    <a:pt x="28" y="97"/>
                    <a:pt x="29" y="102"/>
                    <a:pt x="29" y="104"/>
                  </a:cubicBezTo>
                  <a:cubicBezTo>
                    <a:pt x="30" y="106"/>
                    <a:pt x="31" y="107"/>
                    <a:pt x="34" y="107"/>
                  </a:cubicBezTo>
                  <a:cubicBezTo>
                    <a:pt x="35" y="107"/>
                    <a:pt x="37" y="106"/>
                    <a:pt x="38" y="105"/>
                  </a:cubicBezTo>
                  <a:cubicBezTo>
                    <a:pt x="39" y="104"/>
                    <a:pt x="39" y="102"/>
                    <a:pt x="39" y="99"/>
                  </a:cubicBezTo>
                  <a:cubicBezTo>
                    <a:pt x="39" y="93"/>
                    <a:pt x="39" y="88"/>
                    <a:pt x="38" y="86"/>
                  </a:cubicBezTo>
                  <a:cubicBezTo>
                    <a:pt x="37" y="83"/>
                    <a:pt x="34" y="80"/>
                    <a:pt x="29" y="77"/>
                  </a:cubicBezTo>
                  <a:cubicBezTo>
                    <a:pt x="20" y="71"/>
                    <a:pt x="14" y="67"/>
                    <a:pt x="11" y="65"/>
                  </a:cubicBezTo>
                  <a:cubicBezTo>
                    <a:pt x="8" y="62"/>
                    <a:pt x="5" y="59"/>
                    <a:pt x="3" y="54"/>
                  </a:cubicBezTo>
                  <a:cubicBezTo>
                    <a:pt x="1" y="49"/>
                    <a:pt x="0" y="44"/>
                    <a:pt x="0" y="38"/>
                  </a:cubicBezTo>
                  <a:cubicBezTo>
                    <a:pt x="0" y="30"/>
                    <a:pt x="2" y="23"/>
                    <a:pt x="7" y="18"/>
                  </a:cubicBezTo>
                  <a:cubicBezTo>
                    <a:pt x="12" y="13"/>
                    <a:pt x="19" y="11"/>
                    <a:pt x="28" y="9"/>
                  </a:cubicBezTo>
                  <a:cubicBezTo>
                    <a:pt x="28" y="0"/>
                    <a:pt x="28" y="0"/>
                    <a:pt x="28" y="0"/>
                  </a:cubicBezTo>
                  <a:cubicBezTo>
                    <a:pt x="42" y="0"/>
                    <a:pt x="42" y="0"/>
                    <a:pt x="42" y="0"/>
                  </a:cubicBezTo>
                  <a:cubicBezTo>
                    <a:pt x="42" y="9"/>
                    <a:pt x="42" y="9"/>
                    <a:pt x="42" y="9"/>
                  </a:cubicBezTo>
                  <a:cubicBezTo>
                    <a:pt x="50" y="11"/>
                    <a:pt x="57" y="13"/>
                    <a:pt x="61" y="18"/>
                  </a:cubicBezTo>
                  <a:cubicBezTo>
                    <a:pt x="66" y="23"/>
                    <a:pt x="68" y="30"/>
                    <a:pt x="68" y="38"/>
                  </a:cubicBezTo>
                  <a:cubicBezTo>
                    <a:pt x="68" y="39"/>
                    <a:pt x="68" y="41"/>
                    <a:pt x="67" y="43"/>
                  </a:cubicBezTo>
                  <a:close/>
                </a:path>
              </a:pathLst>
            </a:custGeom>
            <a:solidFill>
              <a:schemeClr val="bg1"/>
            </a:solidFill>
            <a:ln w="9525">
              <a:noFill/>
              <a:round/>
              <a:headEnd/>
              <a:tailEnd/>
            </a:ln>
          </p:spPr>
          <p:txBody>
            <a:bodyPr/>
            <a:lstStyle/>
            <a:p>
              <a:endParaRPr lang="zh-CN" altLang="en-US"/>
            </a:p>
          </p:txBody>
        </p:sp>
      </p:grpSp>
      <p:sp>
        <p:nvSpPr>
          <p:cNvPr id="4" name="TextBox 627"/>
          <p:cNvSpPr>
            <a:spLocks noChangeArrowheads="1"/>
          </p:cNvSpPr>
          <p:nvPr/>
        </p:nvSpPr>
        <p:spPr bwMode="auto">
          <a:xfrm>
            <a:off x="7001103" y="3800542"/>
            <a:ext cx="1598613" cy="461665"/>
          </a:xfrm>
          <a:prstGeom prst="rect">
            <a:avLst/>
          </a:prstGeom>
          <a:noFill/>
          <a:ln w="9525">
            <a:noFill/>
            <a:miter lim="800000"/>
            <a:headEnd/>
            <a:tailEnd/>
          </a:ln>
        </p:spPr>
        <p:txBody>
          <a:bodyPr wrap="square">
            <a:spAutoFit/>
          </a:bodyPr>
          <a:lstStyle/>
          <a:p>
            <a:pPr algn="ctr"/>
            <a:r>
              <a:rPr lang="zh-CN" altLang="en-US" sz="2400" b="1" dirty="0">
                <a:solidFill>
                  <a:schemeClr val="bg1"/>
                </a:solidFill>
                <a:latin typeface="微软雅黑" pitchFamily="34" charset="-122"/>
                <a:ea typeface="微软雅黑" pitchFamily="34" charset="-122"/>
                <a:sym typeface="Arial" pitchFamily="34" charset="0"/>
              </a:rPr>
              <a:t>判断距离</a:t>
            </a:r>
            <a:endParaRPr lang="zh-CN" altLang="en-US" sz="2400" b="1" dirty="0">
              <a:solidFill>
                <a:schemeClr val="bg1"/>
              </a:solidFill>
            </a:endParaRPr>
          </a:p>
        </p:txBody>
      </p:sp>
      <p:pic>
        <p:nvPicPr>
          <p:cNvPr id="1028" name="Picture 4" descr="D:\基于机器人的实践方法总结ppt\素材\初始化设置.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1425" y="71759"/>
            <a:ext cx="8461722" cy="4758236"/>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D:\基于机器人的实践方法总结ppt\素材\判断距离.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84616" y="3129887"/>
            <a:ext cx="5778424" cy="3249352"/>
          </a:xfrm>
          <a:prstGeom prst="rect">
            <a:avLst/>
          </a:prstGeom>
          <a:noFill/>
          <a:extLst>
            <a:ext uri="{909E8E84-426E-40DD-AFC4-6F175D3DCCD1}">
              <a14:hiddenFill xmlns:a14="http://schemas.microsoft.com/office/drawing/2010/main">
                <a:solidFill>
                  <a:srgbClr val="FFFFFF"/>
                </a:solidFill>
              </a14:hiddenFill>
            </a:ext>
          </a:extLst>
        </p:spPr>
      </p:pic>
      <p:sp>
        <p:nvSpPr>
          <p:cNvPr id="45" name="直接连接符 176"/>
          <p:cNvSpPr>
            <a:spLocks noChangeShapeType="1"/>
          </p:cNvSpPr>
          <p:nvPr/>
        </p:nvSpPr>
        <p:spPr bwMode="auto">
          <a:xfrm>
            <a:off x="1125433" y="3440906"/>
            <a:ext cx="5235610" cy="0"/>
          </a:xfrm>
          <a:prstGeom prst="line">
            <a:avLst/>
          </a:prstGeom>
          <a:noFill/>
          <a:ln w="12700">
            <a:solidFill>
              <a:schemeClr val="bg1"/>
            </a:solidFill>
            <a:miter lim="800000"/>
            <a:headEnd/>
            <a:tailEnd/>
          </a:ln>
        </p:spPr>
        <p:txBody>
          <a:bodyPr/>
          <a:lstStyle/>
          <a:p>
            <a:endParaRPr lang="zh-CN" altLang="en-US"/>
          </a:p>
        </p:txBody>
      </p:sp>
      <p:sp>
        <p:nvSpPr>
          <p:cNvPr id="46" name="直接连接符 176"/>
          <p:cNvSpPr>
            <a:spLocks noChangeShapeType="1"/>
          </p:cNvSpPr>
          <p:nvPr/>
        </p:nvSpPr>
        <p:spPr bwMode="auto">
          <a:xfrm>
            <a:off x="1126816" y="1435377"/>
            <a:ext cx="5394634" cy="0"/>
          </a:xfrm>
          <a:prstGeom prst="line">
            <a:avLst/>
          </a:prstGeom>
          <a:noFill/>
          <a:ln w="12700">
            <a:solidFill>
              <a:schemeClr val="bg1"/>
            </a:solidFill>
            <a:miter lim="800000"/>
            <a:headEnd/>
            <a:tailEnd/>
          </a:ln>
        </p:spPr>
        <p:txBody>
          <a:bodyPr/>
          <a:lstStyle/>
          <a:p>
            <a:endParaRPr lang="zh-CN" altLang="en-US" dirty="0"/>
          </a:p>
        </p:txBody>
      </p:sp>
      <p:sp>
        <p:nvSpPr>
          <p:cNvPr id="47" name="直接连接符 176"/>
          <p:cNvSpPr>
            <a:spLocks noChangeShapeType="1"/>
          </p:cNvSpPr>
          <p:nvPr/>
        </p:nvSpPr>
        <p:spPr bwMode="auto">
          <a:xfrm>
            <a:off x="1125434" y="5692569"/>
            <a:ext cx="5396016" cy="0"/>
          </a:xfrm>
          <a:prstGeom prst="line">
            <a:avLst/>
          </a:prstGeom>
          <a:noFill/>
          <a:ln w="12700">
            <a:solidFill>
              <a:schemeClr val="bg1"/>
            </a:solidFill>
            <a:miter lim="800000"/>
            <a:headEnd/>
            <a:tailEnd/>
          </a:ln>
        </p:spPr>
        <p:txBody>
          <a:bodyPr/>
          <a:lstStyle/>
          <a:p>
            <a:endParaRPr lang="zh-CN" altLang="en-US"/>
          </a:p>
        </p:txBody>
      </p:sp>
    </p:spTree>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nodeType="afterEffect">
                                  <p:stCondLst>
                                    <p:cond delay="0"/>
                                  </p:stCondLst>
                                  <p:childTnLst>
                                    <p:set>
                                      <p:cBhvr>
                                        <p:cTn id="6" dur="1" fill="hold">
                                          <p:stCondLst>
                                            <p:cond delay="0"/>
                                          </p:stCondLst>
                                        </p:cTn>
                                        <p:tgtEl>
                                          <p:spTgt spid="13324"/>
                                        </p:tgtEl>
                                        <p:attrNameLst>
                                          <p:attrName>style.visibility</p:attrName>
                                        </p:attrNameLst>
                                      </p:cBhvr>
                                      <p:to>
                                        <p:strVal val="visible"/>
                                      </p:to>
                                    </p:set>
                                    <p:anim calcmode="lin" valueType="num">
                                      <p:cBhvr>
                                        <p:cTn id="7" dur="500" fill="hold"/>
                                        <p:tgtEl>
                                          <p:spTgt spid="13324"/>
                                        </p:tgtEl>
                                        <p:attrNameLst>
                                          <p:attrName>ppt_x</p:attrName>
                                        </p:attrNameLst>
                                      </p:cBhvr>
                                      <p:tavLst>
                                        <p:tav tm="0">
                                          <p:val>
                                            <p:strVal val="#ppt_x"/>
                                          </p:val>
                                        </p:tav>
                                        <p:tav tm="100000">
                                          <p:val>
                                            <p:strVal val="#ppt_x"/>
                                          </p:val>
                                        </p:tav>
                                      </p:tavLst>
                                    </p:anim>
                                    <p:anim calcmode="lin" valueType="num">
                                      <p:cBhvr>
                                        <p:cTn id="8" dur="500" fill="hold"/>
                                        <p:tgtEl>
                                          <p:spTgt spid="13324"/>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250"/>
                                  </p:stCondLst>
                                  <p:childTnLst>
                                    <p:set>
                                      <p:cBhvr>
                                        <p:cTn id="10" dur="1" fill="hold">
                                          <p:stCondLst>
                                            <p:cond delay="0"/>
                                          </p:stCondLst>
                                        </p:cTn>
                                        <p:tgtEl>
                                          <p:spTgt spid="13323"/>
                                        </p:tgtEl>
                                        <p:attrNameLst>
                                          <p:attrName>style.visibility</p:attrName>
                                        </p:attrNameLst>
                                      </p:cBhvr>
                                      <p:to>
                                        <p:strVal val="visible"/>
                                      </p:to>
                                    </p:set>
                                    <p:anim calcmode="lin" valueType="num">
                                      <p:cBhvr>
                                        <p:cTn id="11" dur="500" fill="hold"/>
                                        <p:tgtEl>
                                          <p:spTgt spid="13323"/>
                                        </p:tgtEl>
                                        <p:attrNameLst>
                                          <p:attrName>ppt_x</p:attrName>
                                        </p:attrNameLst>
                                      </p:cBhvr>
                                      <p:tavLst>
                                        <p:tav tm="0">
                                          <p:val>
                                            <p:strVal val="#ppt_x"/>
                                          </p:val>
                                        </p:tav>
                                        <p:tav tm="100000">
                                          <p:val>
                                            <p:strVal val="#ppt_x"/>
                                          </p:val>
                                        </p:tav>
                                      </p:tavLst>
                                    </p:anim>
                                    <p:anim calcmode="lin" valueType="num">
                                      <p:cBhvr>
                                        <p:cTn id="12" dur="500" fill="hold"/>
                                        <p:tgtEl>
                                          <p:spTgt spid="13323"/>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500"/>
                                  </p:stCondLst>
                                  <p:childTnLst>
                                    <p:set>
                                      <p:cBhvr>
                                        <p:cTn id="14" dur="1" fill="hold">
                                          <p:stCondLst>
                                            <p:cond delay="0"/>
                                          </p:stCondLst>
                                        </p:cTn>
                                        <p:tgtEl>
                                          <p:spTgt spid="13322"/>
                                        </p:tgtEl>
                                        <p:attrNameLst>
                                          <p:attrName>style.visibility</p:attrName>
                                        </p:attrNameLst>
                                      </p:cBhvr>
                                      <p:to>
                                        <p:strVal val="visible"/>
                                      </p:to>
                                    </p:set>
                                    <p:anim calcmode="lin" valueType="num">
                                      <p:cBhvr>
                                        <p:cTn id="15" dur="500" fill="hold"/>
                                        <p:tgtEl>
                                          <p:spTgt spid="13322"/>
                                        </p:tgtEl>
                                        <p:attrNameLst>
                                          <p:attrName>ppt_x</p:attrName>
                                        </p:attrNameLst>
                                      </p:cBhvr>
                                      <p:tavLst>
                                        <p:tav tm="0">
                                          <p:val>
                                            <p:strVal val="#ppt_x"/>
                                          </p:val>
                                        </p:tav>
                                        <p:tav tm="100000">
                                          <p:val>
                                            <p:strVal val="#ppt_x"/>
                                          </p:val>
                                        </p:tav>
                                      </p:tavLst>
                                    </p:anim>
                                    <p:anim calcmode="lin" valueType="num">
                                      <p:cBhvr>
                                        <p:cTn id="16" dur="500" fill="hold"/>
                                        <p:tgtEl>
                                          <p:spTgt spid="13322"/>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750"/>
                                  </p:stCondLst>
                                  <p:childTnLst>
                                    <p:set>
                                      <p:cBhvr>
                                        <p:cTn id="18" dur="1" fill="hold">
                                          <p:stCondLst>
                                            <p:cond delay="0"/>
                                          </p:stCondLst>
                                        </p:cTn>
                                        <p:tgtEl>
                                          <p:spTgt spid="13321"/>
                                        </p:tgtEl>
                                        <p:attrNameLst>
                                          <p:attrName>style.visibility</p:attrName>
                                        </p:attrNameLst>
                                      </p:cBhvr>
                                      <p:to>
                                        <p:strVal val="visible"/>
                                      </p:to>
                                    </p:set>
                                    <p:anim calcmode="lin" valueType="num">
                                      <p:cBhvr>
                                        <p:cTn id="19" dur="500" fill="hold"/>
                                        <p:tgtEl>
                                          <p:spTgt spid="13321"/>
                                        </p:tgtEl>
                                        <p:attrNameLst>
                                          <p:attrName>ppt_x</p:attrName>
                                        </p:attrNameLst>
                                      </p:cBhvr>
                                      <p:tavLst>
                                        <p:tav tm="0">
                                          <p:val>
                                            <p:strVal val="#ppt_x"/>
                                          </p:val>
                                        </p:tav>
                                        <p:tav tm="100000">
                                          <p:val>
                                            <p:strVal val="#ppt_x"/>
                                          </p:val>
                                        </p:tav>
                                      </p:tavLst>
                                    </p:anim>
                                    <p:anim calcmode="lin" valueType="num">
                                      <p:cBhvr>
                                        <p:cTn id="20" dur="500" fill="hold"/>
                                        <p:tgtEl>
                                          <p:spTgt spid="13321"/>
                                        </p:tgtEl>
                                        <p:attrNameLst>
                                          <p:attrName>ppt_y</p:attrName>
                                        </p:attrNameLst>
                                      </p:cBhvr>
                                      <p:tavLst>
                                        <p:tav tm="0">
                                          <p:val>
                                            <p:strVal val="0-#ppt_h/2"/>
                                          </p:val>
                                        </p:tav>
                                        <p:tav tm="100000">
                                          <p:val>
                                            <p:strVal val="#ppt_y"/>
                                          </p:val>
                                        </p:tav>
                                      </p:tavLst>
                                    </p:anim>
                                  </p:childTnLst>
                                </p:cTn>
                              </p:par>
                            </p:childTnLst>
                          </p:cTn>
                        </p:par>
                        <p:par>
                          <p:cTn id="21" fill="hold">
                            <p:stCondLst>
                              <p:cond delay="1250"/>
                            </p:stCondLst>
                            <p:childTnLst>
                              <p:par>
                                <p:cTn id="22" presetID="10" presetClass="entr" presetSubtype="0" fill="hold" nodeType="afterEffect">
                                  <p:stCondLst>
                                    <p:cond delay="0"/>
                                  </p:stCondLst>
                                  <p:childTnLst>
                                    <p:set>
                                      <p:cBhvr>
                                        <p:cTn id="23" dur="1" fill="hold">
                                          <p:stCondLst>
                                            <p:cond delay="0"/>
                                          </p:stCondLst>
                                        </p:cTn>
                                        <p:tgtEl>
                                          <p:spTgt spid="13338"/>
                                        </p:tgtEl>
                                        <p:attrNameLst>
                                          <p:attrName>style.visibility</p:attrName>
                                        </p:attrNameLst>
                                      </p:cBhvr>
                                      <p:to>
                                        <p:strVal val="visible"/>
                                      </p:to>
                                    </p:set>
                                    <p:anim calcmode="lin" valueType="num">
                                      <p:cBhvr>
                                        <p:cTn id="24" dur="250" fill="hold"/>
                                        <p:tgtEl>
                                          <p:spTgt spid="13338"/>
                                        </p:tgtEl>
                                        <p:attrNameLst>
                                          <p:attrName>ppt_w</p:attrName>
                                        </p:attrNameLst>
                                      </p:cBhvr>
                                      <p:tavLst>
                                        <p:tav tm="0">
                                          <p:val>
                                            <p:fltVal val="0"/>
                                          </p:val>
                                        </p:tav>
                                        <p:tav tm="100000">
                                          <p:val>
                                            <p:strVal val="#ppt_w"/>
                                          </p:val>
                                        </p:tav>
                                      </p:tavLst>
                                    </p:anim>
                                    <p:anim calcmode="lin" valueType="num">
                                      <p:cBhvr>
                                        <p:cTn id="25" dur="250" fill="hold"/>
                                        <p:tgtEl>
                                          <p:spTgt spid="13338"/>
                                        </p:tgtEl>
                                        <p:attrNameLst>
                                          <p:attrName>ppt_h</p:attrName>
                                        </p:attrNameLst>
                                      </p:cBhvr>
                                      <p:tavLst>
                                        <p:tav tm="0">
                                          <p:val>
                                            <p:fltVal val="0"/>
                                          </p:val>
                                        </p:tav>
                                        <p:tav tm="100000">
                                          <p:val>
                                            <p:strVal val="#ppt_h"/>
                                          </p:val>
                                        </p:tav>
                                      </p:tavLst>
                                    </p:anim>
                                    <p:animEffect filter="fade">
                                      <p:cBhvr>
                                        <p:cTn id="26" dur="250"/>
                                        <p:tgtEl>
                                          <p:spTgt spid="13338"/>
                                        </p:tgtEl>
                                      </p:cBhvr>
                                    </p:animEffect>
                                  </p:childTnLst>
                                </p:cTn>
                              </p:par>
                              <p:par>
                                <p:cTn id="27" presetID="6" presetClass="emph" presetSubtype="0" autoRev="1" fill="hold" nodeType="withEffect">
                                  <p:stCondLst>
                                    <p:cond delay="0"/>
                                  </p:stCondLst>
                                  <p:childTnLst>
                                    <p:animScale>
                                      <p:cBhvr>
                                        <p:cTn id="28" dur="250" fill="hold"/>
                                        <p:tgtEl>
                                          <p:spTgt spid="13338"/>
                                        </p:tgtEl>
                                      </p:cBhvr>
                                      <p:by x="150000" y="150000"/>
                                    </p:animScale>
                                  </p:childTnLst>
                                </p:cTn>
                              </p:par>
                            </p:childTnLst>
                          </p:cTn>
                        </p:par>
                        <p:par>
                          <p:cTn id="29" fill="hold">
                            <p:stCondLst>
                              <p:cond delay="1750"/>
                            </p:stCondLst>
                            <p:childTnLst>
                              <p:par>
                                <p:cTn id="30" presetID="10" presetClass="entr" presetSubtype="0" fill="hold" nodeType="afterEffect">
                                  <p:stCondLst>
                                    <p:cond delay="0"/>
                                  </p:stCondLst>
                                  <p:childTnLst>
                                    <p:set>
                                      <p:cBhvr>
                                        <p:cTn id="31" dur="1" fill="hold">
                                          <p:stCondLst>
                                            <p:cond delay="0"/>
                                          </p:stCondLst>
                                        </p:cTn>
                                        <p:tgtEl>
                                          <p:spTgt spid="13335"/>
                                        </p:tgtEl>
                                        <p:attrNameLst>
                                          <p:attrName>style.visibility</p:attrName>
                                        </p:attrNameLst>
                                      </p:cBhvr>
                                      <p:to>
                                        <p:strVal val="visible"/>
                                      </p:to>
                                    </p:set>
                                    <p:anim calcmode="lin" valueType="num">
                                      <p:cBhvr>
                                        <p:cTn id="32" dur="250" fill="hold"/>
                                        <p:tgtEl>
                                          <p:spTgt spid="13335"/>
                                        </p:tgtEl>
                                        <p:attrNameLst>
                                          <p:attrName>ppt_w</p:attrName>
                                        </p:attrNameLst>
                                      </p:cBhvr>
                                      <p:tavLst>
                                        <p:tav tm="0">
                                          <p:val>
                                            <p:fltVal val="0"/>
                                          </p:val>
                                        </p:tav>
                                        <p:tav tm="100000">
                                          <p:val>
                                            <p:strVal val="#ppt_w"/>
                                          </p:val>
                                        </p:tav>
                                      </p:tavLst>
                                    </p:anim>
                                    <p:anim calcmode="lin" valueType="num">
                                      <p:cBhvr>
                                        <p:cTn id="33" dur="250" fill="hold"/>
                                        <p:tgtEl>
                                          <p:spTgt spid="13335"/>
                                        </p:tgtEl>
                                        <p:attrNameLst>
                                          <p:attrName>ppt_h</p:attrName>
                                        </p:attrNameLst>
                                      </p:cBhvr>
                                      <p:tavLst>
                                        <p:tav tm="0">
                                          <p:val>
                                            <p:fltVal val="0"/>
                                          </p:val>
                                        </p:tav>
                                        <p:tav tm="100000">
                                          <p:val>
                                            <p:strVal val="#ppt_h"/>
                                          </p:val>
                                        </p:tav>
                                      </p:tavLst>
                                    </p:anim>
                                    <p:animEffect filter="fade">
                                      <p:cBhvr>
                                        <p:cTn id="34" dur="250"/>
                                        <p:tgtEl>
                                          <p:spTgt spid="13335"/>
                                        </p:tgtEl>
                                      </p:cBhvr>
                                    </p:animEffect>
                                  </p:childTnLst>
                                </p:cTn>
                              </p:par>
                              <p:par>
                                <p:cTn id="35" presetID="6" presetClass="emph" presetSubtype="0" autoRev="1" fill="hold" nodeType="withEffect">
                                  <p:stCondLst>
                                    <p:cond delay="0"/>
                                  </p:stCondLst>
                                  <p:childTnLst>
                                    <p:animScale>
                                      <p:cBhvr>
                                        <p:cTn id="36" dur="250" fill="hold"/>
                                        <p:tgtEl>
                                          <p:spTgt spid="13335"/>
                                        </p:tgtEl>
                                      </p:cBhvr>
                                      <p:by x="150000" y="150000"/>
                                    </p:animScale>
                                  </p:childTnLst>
                                </p:cTn>
                              </p:par>
                              <p:par>
                                <p:cTn id="37" presetID="14" presetClass="entr" presetSubtype="1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filter="randombar(horizontal)">
                                      <p:cBhvr>
                                        <p:cTn id="39" dur="500"/>
                                        <p:tgtEl>
                                          <p:spTgt spid="4"/>
                                        </p:tgtEl>
                                      </p:cBhvr>
                                    </p:animEffect>
                                  </p:childTnLst>
                                </p:cTn>
                              </p:par>
                            </p:childTnLst>
                          </p:cTn>
                        </p:par>
                        <p:par>
                          <p:cTn id="40" fill="hold">
                            <p:stCondLst>
                              <p:cond delay="2250"/>
                            </p:stCondLst>
                            <p:childTnLst>
                              <p:par>
                                <p:cTn id="41" presetID="10" presetClass="entr" presetSubtype="0" fill="hold" nodeType="afterEffect">
                                  <p:stCondLst>
                                    <p:cond delay="0"/>
                                  </p:stCondLst>
                                  <p:childTnLst>
                                    <p:set>
                                      <p:cBhvr>
                                        <p:cTn id="42" dur="1" fill="hold">
                                          <p:stCondLst>
                                            <p:cond delay="0"/>
                                          </p:stCondLst>
                                        </p:cTn>
                                        <p:tgtEl>
                                          <p:spTgt spid="13328"/>
                                        </p:tgtEl>
                                        <p:attrNameLst>
                                          <p:attrName>style.visibility</p:attrName>
                                        </p:attrNameLst>
                                      </p:cBhvr>
                                      <p:to>
                                        <p:strVal val="visible"/>
                                      </p:to>
                                    </p:set>
                                    <p:anim calcmode="lin" valueType="num">
                                      <p:cBhvr>
                                        <p:cTn id="43" dur="250" fill="hold"/>
                                        <p:tgtEl>
                                          <p:spTgt spid="13328"/>
                                        </p:tgtEl>
                                        <p:attrNameLst>
                                          <p:attrName>ppt_w</p:attrName>
                                        </p:attrNameLst>
                                      </p:cBhvr>
                                      <p:tavLst>
                                        <p:tav tm="0">
                                          <p:val>
                                            <p:fltVal val="0"/>
                                          </p:val>
                                        </p:tav>
                                        <p:tav tm="100000">
                                          <p:val>
                                            <p:strVal val="#ppt_w"/>
                                          </p:val>
                                        </p:tav>
                                      </p:tavLst>
                                    </p:anim>
                                    <p:anim calcmode="lin" valueType="num">
                                      <p:cBhvr>
                                        <p:cTn id="44" dur="250" fill="hold"/>
                                        <p:tgtEl>
                                          <p:spTgt spid="13328"/>
                                        </p:tgtEl>
                                        <p:attrNameLst>
                                          <p:attrName>ppt_h</p:attrName>
                                        </p:attrNameLst>
                                      </p:cBhvr>
                                      <p:tavLst>
                                        <p:tav tm="0">
                                          <p:val>
                                            <p:fltVal val="0"/>
                                          </p:val>
                                        </p:tav>
                                        <p:tav tm="100000">
                                          <p:val>
                                            <p:strVal val="#ppt_h"/>
                                          </p:val>
                                        </p:tav>
                                      </p:tavLst>
                                    </p:anim>
                                    <p:animEffect filter="fade">
                                      <p:cBhvr>
                                        <p:cTn id="45" dur="250"/>
                                        <p:tgtEl>
                                          <p:spTgt spid="13328"/>
                                        </p:tgtEl>
                                      </p:cBhvr>
                                    </p:animEffect>
                                  </p:childTnLst>
                                </p:cTn>
                              </p:par>
                              <p:par>
                                <p:cTn id="46" presetID="6" presetClass="emph" presetSubtype="0" autoRev="1" fill="hold" nodeType="withEffect">
                                  <p:stCondLst>
                                    <p:cond delay="0"/>
                                  </p:stCondLst>
                                  <p:childTnLst>
                                    <p:animScale>
                                      <p:cBhvr>
                                        <p:cTn id="47" dur="250" fill="hold"/>
                                        <p:tgtEl>
                                          <p:spTgt spid="13328"/>
                                        </p:tgtEl>
                                      </p:cBhvr>
                                      <p:by x="150000" y="150000"/>
                                    </p:animScale>
                                  </p:childTnLst>
                                </p:cTn>
                              </p:par>
                            </p:childTnLst>
                          </p:cTn>
                        </p:par>
                        <p:par>
                          <p:cTn id="48" fill="hold">
                            <p:stCondLst>
                              <p:cond delay="2750"/>
                            </p:stCondLst>
                            <p:childTnLst>
                              <p:par>
                                <p:cTn id="49" presetID="10" presetClass="entr" presetSubtype="0" fill="hold" nodeType="afterEffect">
                                  <p:stCondLst>
                                    <p:cond delay="0"/>
                                  </p:stCondLst>
                                  <p:childTnLst>
                                    <p:set>
                                      <p:cBhvr>
                                        <p:cTn id="50" dur="1" fill="hold">
                                          <p:stCondLst>
                                            <p:cond delay="0"/>
                                          </p:stCondLst>
                                        </p:cTn>
                                        <p:tgtEl>
                                          <p:spTgt spid="13325"/>
                                        </p:tgtEl>
                                        <p:attrNameLst>
                                          <p:attrName>style.visibility</p:attrName>
                                        </p:attrNameLst>
                                      </p:cBhvr>
                                      <p:to>
                                        <p:strVal val="visible"/>
                                      </p:to>
                                    </p:set>
                                    <p:anim calcmode="lin" valueType="num">
                                      <p:cBhvr>
                                        <p:cTn id="51" dur="250" fill="hold"/>
                                        <p:tgtEl>
                                          <p:spTgt spid="13325"/>
                                        </p:tgtEl>
                                        <p:attrNameLst>
                                          <p:attrName>ppt_w</p:attrName>
                                        </p:attrNameLst>
                                      </p:cBhvr>
                                      <p:tavLst>
                                        <p:tav tm="0">
                                          <p:val>
                                            <p:fltVal val="0"/>
                                          </p:val>
                                        </p:tav>
                                        <p:tav tm="100000">
                                          <p:val>
                                            <p:strVal val="#ppt_w"/>
                                          </p:val>
                                        </p:tav>
                                      </p:tavLst>
                                    </p:anim>
                                    <p:anim calcmode="lin" valueType="num">
                                      <p:cBhvr>
                                        <p:cTn id="52" dur="250" fill="hold"/>
                                        <p:tgtEl>
                                          <p:spTgt spid="13325"/>
                                        </p:tgtEl>
                                        <p:attrNameLst>
                                          <p:attrName>ppt_h</p:attrName>
                                        </p:attrNameLst>
                                      </p:cBhvr>
                                      <p:tavLst>
                                        <p:tav tm="0">
                                          <p:val>
                                            <p:fltVal val="0"/>
                                          </p:val>
                                        </p:tav>
                                        <p:tav tm="100000">
                                          <p:val>
                                            <p:strVal val="#ppt_h"/>
                                          </p:val>
                                        </p:tav>
                                      </p:tavLst>
                                    </p:anim>
                                    <p:animEffect filter="fade">
                                      <p:cBhvr>
                                        <p:cTn id="53" dur="250"/>
                                        <p:tgtEl>
                                          <p:spTgt spid="13325"/>
                                        </p:tgtEl>
                                      </p:cBhvr>
                                    </p:animEffect>
                                  </p:childTnLst>
                                </p:cTn>
                              </p:par>
                              <p:par>
                                <p:cTn id="54" presetID="6" presetClass="emph" presetSubtype="0" autoRev="1" fill="hold" nodeType="withEffect">
                                  <p:stCondLst>
                                    <p:cond delay="0"/>
                                  </p:stCondLst>
                                  <p:childTnLst>
                                    <p:animScale>
                                      <p:cBhvr>
                                        <p:cTn id="55" dur="250" fill="hold"/>
                                        <p:tgtEl>
                                          <p:spTgt spid="13325"/>
                                        </p:tgtEl>
                                      </p:cBhvr>
                                      <p:by x="150000" y="150000"/>
                                    </p:animScale>
                                  </p:childTnLst>
                                </p:cTn>
                              </p:par>
                              <p:par>
                                <p:cTn id="56" presetID="14" presetClass="entr" presetSubtype="10" fill="hold" grpId="0" nodeType="withEffect">
                                  <p:stCondLst>
                                    <p:cond delay="0"/>
                                  </p:stCondLst>
                                  <p:childTnLst>
                                    <p:set>
                                      <p:cBhvr>
                                        <p:cTn id="57" dur="1" fill="hold">
                                          <p:stCondLst>
                                            <p:cond delay="0"/>
                                          </p:stCondLst>
                                        </p:cTn>
                                        <p:tgtEl>
                                          <p:spTgt spid="13334"/>
                                        </p:tgtEl>
                                        <p:attrNameLst>
                                          <p:attrName>style.visibility</p:attrName>
                                        </p:attrNameLst>
                                      </p:cBhvr>
                                      <p:to>
                                        <p:strVal val="visible"/>
                                      </p:to>
                                    </p:set>
                                    <p:animEffect filter="randombar(horizontal)">
                                      <p:cBhvr>
                                        <p:cTn id="58" dur="500"/>
                                        <p:tgtEl>
                                          <p:spTgt spid="13334"/>
                                        </p:tgtEl>
                                      </p:cBhvr>
                                    </p:animEffect>
                                  </p:childTnLst>
                                </p:cTn>
                              </p:par>
                            </p:childTnLst>
                          </p:cTn>
                        </p:par>
                        <p:par>
                          <p:cTn id="59" fill="hold">
                            <p:stCondLst>
                              <p:cond delay="3250"/>
                            </p:stCondLst>
                            <p:childTnLst>
                              <p:par>
                                <p:cTn id="60" presetID="22" presetClass="entr" presetSubtype="8" fill="hold" grpId="0" nodeType="afterEffect">
                                  <p:stCondLst>
                                    <p:cond delay="0"/>
                                  </p:stCondLst>
                                  <p:childTnLst>
                                    <p:set>
                                      <p:cBhvr>
                                        <p:cTn id="61" dur="1" fill="hold">
                                          <p:stCondLst>
                                            <p:cond delay="0"/>
                                          </p:stCondLst>
                                        </p:cTn>
                                        <p:tgtEl>
                                          <p:spTgt spid="45"/>
                                        </p:tgtEl>
                                        <p:attrNameLst>
                                          <p:attrName>style.visibility</p:attrName>
                                        </p:attrNameLst>
                                      </p:cBhvr>
                                      <p:to>
                                        <p:strVal val="visible"/>
                                      </p:to>
                                    </p:set>
                                    <p:animEffect filter="wipe(left)">
                                      <p:cBhvr>
                                        <p:cTn id="62" dur="500"/>
                                        <p:tgtEl>
                                          <p:spTgt spid="45"/>
                                        </p:tgtEl>
                                      </p:cBhvr>
                                    </p:animEffect>
                                  </p:childTnLst>
                                </p:cTn>
                              </p:par>
                            </p:childTnLst>
                          </p:cTn>
                        </p:par>
                        <p:par>
                          <p:cTn id="63" fill="hold">
                            <p:stCondLst>
                              <p:cond delay="3750"/>
                            </p:stCondLst>
                            <p:childTnLst>
                              <p:par>
                                <p:cTn id="64" presetID="22" presetClass="entr" presetSubtype="8" fill="hold" grpId="0" nodeType="afterEffect">
                                  <p:stCondLst>
                                    <p:cond delay="0"/>
                                  </p:stCondLst>
                                  <p:childTnLst>
                                    <p:set>
                                      <p:cBhvr>
                                        <p:cTn id="65" dur="1" fill="hold">
                                          <p:stCondLst>
                                            <p:cond delay="0"/>
                                          </p:stCondLst>
                                        </p:cTn>
                                        <p:tgtEl>
                                          <p:spTgt spid="46"/>
                                        </p:tgtEl>
                                        <p:attrNameLst>
                                          <p:attrName>style.visibility</p:attrName>
                                        </p:attrNameLst>
                                      </p:cBhvr>
                                      <p:to>
                                        <p:strVal val="visible"/>
                                      </p:to>
                                    </p:set>
                                    <p:animEffect filter="wipe(left)">
                                      <p:cBhvr>
                                        <p:cTn id="66" dur="500"/>
                                        <p:tgtEl>
                                          <p:spTgt spid="46"/>
                                        </p:tgtEl>
                                      </p:cBhvr>
                                    </p:animEffect>
                                  </p:childTnLst>
                                </p:cTn>
                              </p:par>
                            </p:childTnLst>
                          </p:cTn>
                        </p:par>
                        <p:par>
                          <p:cTn id="67" fill="hold">
                            <p:stCondLst>
                              <p:cond delay="4250"/>
                            </p:stCondLst>
                            <p:childTnLst>
                              <p:par>
                                <p:cTn id="68" presetID="22" presetClass="entr" presetSubtype="8" fill="hold" grpId="0" nodeType="afterEffect">
                                  <p:stCondLst>
                                    <p:cond delay="0"/>
                                  </p:stCondLst>
                                  <p:childTnLst>
                                    <p:set>
                                      <p:cBhvr>
                                        <p:cTn id="69" dur="1" fill="hold">
                                          <p:stCondLst>
                                            <p:cond delay="0"/>
                                          </p:stCondLst>
                                        </p:cTn>
                                        <p:tgtEl>
                                          <p:spTgt spid="47"/>
                                        </p:tgtEl>
                                        <p:attrNameLst>
                                          <p:attrName>style.visibility</p:attrName>
                                        </p:attrNameLst>
                                      </p:cBhvr>
                                      <p:to>
                                        <p:strVal val="visible"/>
                                      </p:to>
                                    </p:set>
                                    <p:animEffect filter="wipe(left)">
                                      <p:cBhvr>
                                        <p:cTn id="70"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34" grpId="0" bldLvl="0"/>
      <p:bldP spid="4" grpId="0" bldLvl="0"/>
      <p:bldP spid="45" grpId="0" animBg="1"/>
      <p:bldP spid="46" grpId="0" animBg="1"/>
      <p:bldP spid="47" grpId="0" animBg="1"/>
    </p:bldLst>
  </p:timing>
</p:sld>
</file>

<file path=ppt/theme/theme1.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269</TotalTime>
  <Pages>0</Pages>
  <Words>748</Words>
  <Characters>0</Characters>
  <Application>Microsoft Office PowerPoint</Application>
  <PresentationFormat>自定义</PresentationFormat>
  <Lines>0</Lines>
  <Paragraphs>71</Paragraphs>
  <Slides>13</Slides>
  <Notes>0</Notes>
  <HiddenSlides>0</HiddenSlides>
  <MMClips>0</MMClips>
  <ScaleCrop>false</ScaleCrop>
  <HeadingPairs>
    <vt:vector size="4" baseType="variant">
      <vt:variant>
        <vt:lpstr>主题</vt:lpstr>
      </vt:variant>
      <vt:variant>
        <vt:i4>1</vt:i4>
      </vt:variant>
      <vt:variant>
        <vt:lpstr>幻灯片标题</vt:lpstr>
      </vt:variant>
      <vt:variant>
        <vt:i4>13</vt:i4>
      </vt:variant>
    </vt:vector>
  </HeadingPairs>
  <TitlesOfParts>
    <vt:vector size="14"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CharactersWithSpaces>0</CharactersWithSpaces>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USER</dc:creator>
  <cp:lastModifiedBy>xb21cn</cp:lastModifiedBy>
  <cp:revision>24</cp:revision>
  <dcterms:created xsi:type="dcterms:W3CDTF">2014-04-26T22:00:00Z</dcterms:created>
  <dcterms:modified xsi:type="dcterms:W3CDTF">2018-01-08T10:49:23Z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2052-10.1.0.5850</vt:lpwstr>
  </property>
</Properties>
</file>